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"/>
  </p:notesMasterIdLst>
  <p:sldIdLst>
    <p:sldId id="262" r:id="rId4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FF"/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6215" autoAdjust="0"/>
  </p:normalViewPr>
  <p:slideViewPr>
    <p:cSldViewPr snapToGrid="0">
      <p:cViewPr varScale="1">
        <p:scale>
          <a:sx n="83" d="100"/>
          <a:sy n="83" d="100"/>
        </p:scale>
        <p:origin x="893" y="86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2022-06-07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9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16207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81473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42669" y="0"/>
            <a:ext cx="894933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9860" y="246727"/>
            <a:ext cx="79921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新北市政府員工協助方案</a:t>
            </a:r>
            <a:endParaRPr lang="en-US" altLang="zh-TW" sz="48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r>
              <a:rPr lang="zh-TW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      </a:t>
            </a:r>
            <a:r>
              <a:rPr lang="zh-TW" altLang="en-US" sz="4800" b="1" dirty="0" smtClean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心理諮商</a:t>
            </a:r>
            <a:endParaRPr lang="ko-KR" altLang="en-US" sz="4800" b="1" dirty="0">
              <a:solidFill>
                <a:srgbClr val="FF33CC"/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27021" y="2030055"/>
            <a:ext cx="6292459" cy="830997"/>
            <a:chOff x="4745820" y="1463544"/>
            <a:chExt cx="5931163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5868146" y="1463544"/>
              <a:ext cx="4808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工作</a:t>
              </a:r>
              <a:r>
                <a:rPr lang="zh-TW" altLang="en-US" sz="2400" b="1" dirty="0" smtClean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壓力、職場適應、焦慮、憂鬱等問題</a:t>
              </a:r>
              <a:endParaRPr lang="en-US" altLang="ko-KR" sz="2400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674">
            <a:off x="799443" y="197164"/>
            <a:ext cx="2039268" cy="22907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761067" y="4752059"/>
            <a:ext cx="393944" cy="4425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5327022" y="3202362"/>
            <a:ext cx="6510681" cy="830997"/>
            <a:chOff x="4745820" y="1485439"/>
            <a:chExt cx="6510681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5936511" y="1485439"/>
              <a:ext cx="53199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由新</a:t>
              </a:r>
              <a:r>
                <a:rPr lang="zh-TW" altLang="en-US" sz="24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北市立聯合醫院及新北市諮商心理師公會推薦之諮商心理</a:t>
              </a:r>
              <a:r>
                <a:rPr lang="zh-TW" altLang="en-US" sz="24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師提供服務</a:t>
              </a:r>
              <a:endParaRPr lang="en-US" altLang="ko-KR" sz="2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327022" y="4331056"/>
            <a:ext cx="5705348" cy="830997"/>
            <a:chOff x="4745820" y="1491808"/>
            <a:chExt cx="5705348" cy="830997"/>
          </a:xfrm>
        </p:grpSpPr>
        <p:sp>
          <p:nvSpPr>
            <p:cNvPr id="38" name="TextBox 37"/>
            <p:cNvSpPr txBox="1"/>
            <p:nvPr/>
          </p:nvSpPr>
          <p:spPr>
            <a:xfrm>
              <a:off x="5943476" y="1491808"/>
              <a:ext cx="45076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保密且資料</a:t>
              </a:r>
              <a:r>
                <a:rPr lang="zh-TW" altLang="en-US" sz="2400" b="1" dirty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密件</a:t>
              </a:r>
              <a:r>
                <a:rPr lang="zh-TW" altLang="en-US" sz="2400" b="1" dirty="0" smtClean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收存</a:t>
              </a:r>
              <a:endParaRPr lang="en-US" altLang="zh-TW" sz="2400" b="1" dirty="0" smtClean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r>
                <a:rPr lang="zh-TW" altLang="en-US" sz="2400" b="1" dirty="0" smtClean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每人</a:t>
              </a:r>
              <a:r>
                <a:rPr lang="zh-TW" altLang="en-US" sz="2400" b="1" dirty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每年</a:t>
              </a:r>
              <a:r>
                <a:rPr lang="en-US" altLang="zh-TW" sz="2400" b="1" dirty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</a:t>
              </a:r>
              <a:r>
                <a:rPr lang="zh-TW" altLang="en-US" sz="2400" b="1" dirty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小時</a:t>
              </a:r>
              <a:r>
                <a:rPr lang="zh-TW" altLang="en-US" sz="2400" b="1" dirty="0" smtClean="0">
                  <a:solidFill>
                    <a:srgbClr val="66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免費</a:t>
              </a:r>
              <a:endParaRPr lang="en-US" altLang="ko-KR" sz="2400" b="1" dirty="0">
                <a:solidFill>
                  <a:srgbClr val="66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327022" y="5444638"/>
            <a:ext cx="6283729" cy="830997"/>
            <a:chOff x="4745820" y="1460202"/>
            <a:chExt cx="6283729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5943476" y="1460202"/>
              <a:ext cx="50860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</a:t>
              </a:r>
              <a:r>
                <a:rPr lang="zh-TW" altLang="zh-TW" sz="24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專用</a:t>
              </a:r>
              <a:r>
                <a:rPr lang="zh-TW" altLang="zh-TW" sz="24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信箱</a:t>
              </a:r>
              <a:r>
                <a:rPr lang="en-US" altLang="zh-TW" sz="24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EAPS@ntpc.gov.tw </a:t>
              </a:r>
              <a:r>
                <a:rPr lang="zh-TW" altLang="en-US" sz="24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</a:t>
              </a:r>
              <a:r>
                <a:rPr lang="zh-TW" altLang="zh-TW" sz="2400" b="1" dirty="0" smtClean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專線</a:t>
              </a:r>
              <a:r>
                <a:rPr lang="en-US" altLang="zh-TW" sz="24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2960-3456</a:t>
              </a:r>
              <a:r>
                <a:rPr lang="zh-TW" altLang="zh-TW" sz="24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分機</a:t>
              </a:r>
              <a:r>
                <a:rPr lang="en-US" altLang="zh-TW" sz="24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4316</a:t>
              </a:r>
              <a:endParaRPr lang="en-US" altLang="ko-KR" sz="24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" y="2178680"/>
            <a:ext cx="994927" cy="1117633"/>
          </a:xfrm>
          <a:prstGeom prst="rect">
            <a:avLst/>
          </a:prstGeom>
        </p:spPr>
      </p:pic>
      <p:sp>
        <p:nvSpPr>
          <p:cNvPr id="50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4782746" y="1154557"/>
            <a:ext cx="544275" cy="544275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63</Words>
  <Application>Microsoft Office PowerPoint</Application>
  <PresentationFormat>寬螢幕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Arial Unicode MS</vt:lpstr>
      <vt:lpstr>맑은 고딕</vt:lpstr>
      <vt:lpstr>微軟正黑體</vt:lpstr>
      <vt:lpstr>Arial</vt:lpstr>
      <vt:lpstr>Cover and End Slide Master</vt:lpstr>
      <vt:lpstr>Contents Slide Master</vt:lpstr>
      <vt:lpstr>Section Break Slide Master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李葉玫君</cp:lastModifiedBy>
  <cp:revision>117</cp:revision>
  <dcterms:created xsi:type="dcterms:W3CDTF">2018-04-24T17:14:44Z</dcterms:created>
  <dcterms:modified xsi:type="dcterms:W3CDTF">2022-06-07T09:07:51Z</dcterms:modified>
</cp:coreProperties>
</file>