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517" r:id="rId1"/>
  </p:sldMasterIdLst>
  <p:sldIdLst>
    <p:sldId id="257" r:id="rId2"/>
  </p:sldIdLst>
  <p:sldSz cx="12192000" cy="6858000"/>
  <p:notesSz cx="6735763" cy="98694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AFE1"/>
    <a:srgbClr val="E81226"/>
    <a:srgbClr val="905E48"/>
    <a:srgbClr val="E48312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7" d="100"/>
          <a:sy n="87" d="100"/>
        </p:scale>
        <p:origin x="88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9DCEED-C2B9-429C-A39E-5E58E8654116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7EA70BA6-FDF7-45F8-8BB9-3822C70CC536}">
      <dgm:prSet phldrT="[文字]"/>
      <dgm:spPr/>
      <dgm:t>
        <a:bodyPr vert="vert"/>
        <a:lstStyle/>
        <a:p>
          <a:pPr>
            <a:lnSpc>
              <a:spcPct val="60000"/>
            </a:lnSpc>
            <a:spcAft>
              <a:spcPts val="0"/>
            </a:spcAft>
          </a:pPr>
          <a:r>
            <a:rPr lang="zh-TW" altLang="en-US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服務項目</a:t>
          </a:r>
          <a:endParaRPr lang="zh-TW" altLang="en-US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84EDBE83-8433-4776-B78A-62B73E6A4AE9}" type="parTrans" cxnId="{6CC8D835-8010-4D35-B32F-5E1442A50E8B}">
      <dgm:prSet/>
      <dgm:spPr/>
      <dgm:t>
        <a:bodyPr/>
        <a:lstStyle/>
        <a:p>
          <a:endParaRPr lang="zh-TW" altLang="en-US"/>
        </a:p>
      </dgm:t>
    </dgm:pt>
    <dgm:pt modelId="{D1D3F25F-7EB3-4538-B669-CA9C2105B94F}" type="sibTrans" cxnId="{6CC8D835-8010-4D35-B32F-5E1442A50E8B}">
      <dgm:prSet/>
      <dgm:spPr/>
      <dgm:t>
        <a:bodyPr/>
        <a:lstStyle/>
        <a:p>
          <a:endParaRPr lang="zh-TW" altLang="en-US"/>
        </a:p>
      </dgm:t>
    </dgm:pt>
    <dgm:pt modelId="{1B7864A0-C5D5-4072-816E-C044CDDD0D4C}">
      <dgm:prSet phldrT="[文字]" custT="1"/>
      <dgm:spPr/>
      <dgm:t>
        <a:bodyPr/>
        <a:lstStyle/>
        <a:p>
          <a:r>
            <a:rPr lang="zh-TW" altLang="en-US" sz="28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心理諮商</a:t>
          </a:r>
          <a:endParaRPr lang="zh-TW" altLang="en-US" sz="28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78734204-AEF7-4835-A4AD-7FD0B1588FF9}" type="parTrans" cxnId="{A5EE069C-9FFC-4256-AB88-876E328A7975}">
      <dgm:prSet/>
      <dgm:spPr/>
      <dgm:t>
        <a:bodyPr/>
        <a:lstStyle/>
        <a:p>
          <a:endParaRPr lang="zh-TW" altLang="en-US"/>
        </a:p>
      </dgm:t>
    </dgm:pt>
    <dgm:pt modelId="{50D39350-44E1-45EB-93F5-F5007513E1B3}" type="sibTrans" cxnId="{A5EE069C-9FFC-4256-AB88-876E328A7975}">
      <dgm:prSet/>
      <dgm:spPr/>
      <dgm:t>
        <a:bodyPr/>
        <a:lstStyle/>
        <a:p>
          <a:endParaRPr lang="zh-TW" altLang="en-US"/>
        </a:p>
      </dgm:t>
    </dgm:pt>
    <dgm:pt modelId="{9952A9BA-2B17-4B48-AA60-CF8E7FD50785}">
      <dgm:prSet phldrT="[文字]" custT="1"/>
      <dgm:spPr/>
      <dgm:t>
        <a:bodyPr/>
        <a:lstStyle/>
        <a:p>
          <a:r>
            <a:rPr lang="zh-TW" altLang="en-US" sz="28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法律諮詢</a:t>
          </a:r>
          <a:endParaRPr lang="zh-TW" altLang="en-US" sz="28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109216B-A7A2-46E7-95F9-0C32B4CB792E}" type="parTrans" cxnId="{8CD0BBBD-94B1-453E-AB7F-22BFD3B5C26F}">
      <dgm:prSet/>
      <dgm:spPr/>
      <dgm:t>
        <a:bodyPr/>
        <a:lstStyle/>
        <a:p>
          <a:endParaRPr lang="zh-TW" altLang="en-US"/>
        </a:p>
      </dgm:t>
    </dgm:pt>
    <dgm:pt modelId="{3500A322-A72B-420A-9B9E-07C85411EAE0}" type="sibTrans" cxnId="{8CD0BBBD-94B1-453E-AB7F-22BFD3B5C26F}">
      <dgm:prSet/>
      <dgm:spPr/>
      <dgm:t>
        <a:bodyPr/>
        <a:lstStyle/>
        <a:p>
          <a:endParaRPr lang="zh-TW" altLang="en-US"/>
        </a:p>
      </dgm:t>
    </dgm:pt>
    <dgm:pt modelId="{E06FE786-9CF2-4EE2-8874-D8755B7843EA}">
      <dgm:prSet phldrT="[文字]" custT="1"/>
      <dgm:spPr/>
      <dgm:t>
        <a:bodyPr/>
        <a:lstStyle/>
        <a:p>
          <a:r>
            <a:rPr lang="zh-TW" altLang="en-US" sz="28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財務諮詢</a:t>
          </a:r>
          <a:endParaRPr lang="zh-TW" altLang="en-US" sz="28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771FD4D-4087-4A6F-8950-4D3EBBFCF689}" type="parTrans" cxnId="{E3ACD6C1-19F5-4038-AFEC-1EC1B00ACE7F}">
      <dgm:prSet/>
      <dgm:spPr/>
      <dgm:t>
        <a:bodyPr/>
        <a:lstStyle/>
        <a:p>
          <a:endParaRPr lang="zh-TW" altLang="en-US"/>
        </a:p>
      </dgm:t>
    </dgm:pt>
    <dgm:pt modelId="{5DEE927A-B229-4B15-83AE-5FF10CE6782E}" type="sibTrans" cxnId="{E3ACD6C1-19F5-4038-AFEC-1EC1B00ACE7F}">
      <dgm:prSet/>
      <dgm:spPr/>
      <dgm:t>
        <a:bodyPr/>
        <a:lstStyle/>
        <a:p>
          <a:endParaRPr lang="zh-TW" altLang="en-US"/>
        </a:p>
      </dgm:t>
    </dgm:pt>
    <dgm:pt modelId="{31749D3B-17F4-441C-9CC3-BFEF781BB847}">
      <dgm:prSet phldrT="[文字]" custT="1"/>
      <dgm:spPr/>
      <dgm:t>
        <a:bodyPr/>
        <a:lstStyle/>
        <a:p>
          <a:r>
            <a:rPr lang="zh-TW" altLang="en-US" sz="28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職涯發展諮詢</a:t>
          </a:r>
          <a:endParaRPr lang="zh-TW" altLang="en-US" sz="28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669BC067-4310-4A03-8D9C-8CF662894FF2}" type="parTrans" cxnId="{7996A8D8-DEE9-4088-B430-78C12413811C}">
      <dgm:prSet/>
      <dgm:spPr/>
      <dgm:t>
        <a:bodyPr/>
        <a:lstStyle/>
        <a:p>
          <a:endParaRPr lang="zh-TW" altLang="en-US"/>
        </a:p>
      </dgm:t>
    </dgm:pt>
    <dgm:pt modelId="{7AAC0F40-AA9C-49B7-B9BD-DEFEFBACA488}" type="sibTrans" cxnId="{7996A8D8-DEE9-4088-B430-78C12413811C}">
      <dgm:prSet/>
      <dgm:spPr/>
      <dgm:t>
        <a:bodyPr/>
        <a:lstStyle/>
        <a:p>
          <a:endParaRPr lang="zh-TW" altLang="en-US"/>
        </a:p>
      </dgm:t>
    </dgm:pt>
    <dgm:pt modelId="{140FC579-52EB-40CF-9586-0DB89B99C232}">
      <dgm:prSet phldrT="[文字]" custT="1"/>
      <dgm:spPr/>
      <dgm:t>
        <a:bodyPr/>
        <a:lstStyle/>
        <a:p>
          <a:r>
            <a:rPr lang="zh-TW" altLang="en-US" sz="28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醫療諮詢</a:t>
          </a:r>
          <a:endParaRPr lang="zh-TW" altLang="en-US" sz="28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411CE6D-BBDB-4A3A-B3FD-A113C79EB452}" type="parTrans" cxnId="{E170B7C6-19EA-4AD9-BFAF-40561A161C24}">
      <dgm:prSet/>
      <dgm:spPr/>
      <dgm:t>
        <a:bodyPr/>
        <a:lstStyle/>
        <a:p>
          <a:endParaRPr lang="zh-TW" altLang="en-US"/>
        </a:p>
      </dgm:t>
    </dgm:pt>
    <dgm:pt modelId="{C9243EAC-056D-4E31-B77F-A65CBC83929E}" type="sibTrans" cxnId="{E170B7C6-19EA-4AD9-BFAF-40561A161C24}">
      <dgm:prSet/>
      <dgm:spPr/>
      <dgm:t>
        <a:bodyPr/>
        <a:lstStyle/>
        <a:p>
          <a:endParaRPr lang="zh-TW" altLang="en-US"/>
        </a:p>
      </dgm:t>
    </dgm:pt>
    <dgm:pt modelId="{68164999-E45E-41AB-AF0C-8B98D50CE655}">
      <dgm:prSet phldrT="[文字]" custT="1"/>
      <dgm:spPr/>
      <dgm:t>
        <a:bodyPr/>
        <a:lstStyle/>
        <a:p>
          <a:r>
            <a:rPr lang="zh-TW" altLang="en-US" sz="28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管理諮詢</a:t>
          </a:r>
          <a:endParaRPr lang="zh-TW" altLang="en-US" sz="28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452AC1C-9F21-4162-904A-5142EFF7AF2A}" type="parTrans" cxnId="{0779CF2A-1179-4BBA-936C-8C89ED5F4D2B}">
      <dgm:prSet/>
      <dgm:spPr/>
      <dgm:t>
        <a:bodyPr/>
        <a:lstStyle/>
        <a:p>
          <a:endParaRPr lang="zh-TW" altLang="en-US"/>
        </a:p>
      </dgm:t>
    </dgm:pt>
    <dgm:pt modelId="{50DAC263-11A4-46A8-8FA9-E6002E749184}" type="sibTrans" cxnId="{0779CF2A-1179-4BBA-936C-8C89ED5F4D2B}">
      <dgm:prSet/>
      <dgm:spPr/>
      <dgm:t>
        <a:bodyPr/>
        <a:lstStyle/>
        <a:p>
          <a:endParaRPr lang="zh-TW" altLang="en-US"/>
        </a:p>
      </dgm:t>
    </dgm:pt>
    <dgm:pt modelId="{2E9AE89C-418B-4DB7-A87F-35E757C2358D}" type="pres">
      <dgm:prSet presAssocID="{399DCEED-C2B9-429C-A39E-5E58E8654116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D9E75BED-D58F-4B49-8FBA-5B6672CC0BBA}" type="pres">
      <dgm:prSet presAssocID="{7EA70BA6-FDF7-45F8-8BB9-3822C70CC536}" presName="root1" presStyleCnt="0"/>
      <dgm:spPr/>
      <dgm:t>
        <a:bodyPr/>
        <a:lstStyle/>
        <a:p>
          <a:endParaRPr lang="zh-TW" altLang="en-US"/>
        </a:p>
      </dgm:t>
    </dgm:pt>
    <dgm:pt modelId="{51FBD69C-8F70-43A0-B8CB-215F362E02C3}" type="pres">
      <dgm:prSet presAssocID="{7EA70BA6-FDF7-45F8-8BB9-3822C70CC536}" presName="LevelOneTextNode" presStyleLbl="node0" presStyleIdx="0" presStyleCnt="1" custScaleY="88813" custLinFactNeighborX="21382" custLinFactNeighborY="6250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99CB61B7-0E2B-4BC5-A48A-E4096DE4C895}" type="pres">
      <dgm:prSet presAssocID="{7EA70BA6-FDF7-45F8-8BB9-3822C70CC536}" presName="level2hierChild" presStyleCnt="0"/>
      <dgm:spPr/>
      <dgm:t>
        <a:bodyPr/>
        <a:lstStyle/>
        <a:p>
          <a:endParaRPr lang="zh-TW" altLang="en-US"/>
        </a:p>
      </dgm:t>
    </dgm:pt>
    <dgm:pt modelId="{86D7FE0C-211E-4994-9DA1-3E021CF48E15}" type="pres">
      <dgm:prSet presAssocID="{78734204-AEF7-4835-A4AD-7FD0B1588FF9}" presName="conn2-1" presStyleLbl="parChTrans1D2" presStyleIdx="0" presStyleCnt="6"/>
      <dgm:spPr/>
      <dgm:t>
        <a:bodyPr/>
        <a:lstStyle/>
        <a:p>
          <a:endParaRPr lang="zh-TW" altLang="en-US"/>
        </a:p>
      </dgm:t>
    </dgm:pt>
    <dgm:pt modelId="{E747BF6A-CC00-428A-9B14-1B38184A918D}" type="pres">
      <dgm:prSet presAssocID="{78734204-AEF7-4835-A4AD-7FD0B1588FF9}" presName="connTx" presStyleLbl="parChTrans1D2" presStyleIdx="0" presStyleCnt="6"/>
      <dgm:spPr/>
      <dgm:t>
        <a:bodyPr/>
        <a:lstStyle/>
        <a:p>
          <a:endParaRPr lang="zh-TW" altLang="en-US"/>
        </a:p>
      </dgm:t>
    </dgm:pt>
    <dgm:pt modelId="{05454708-8E63-42DE-BC68-95AAFBDC4EBF}" type="pres">
      <dgm:prSet presAssocID="{1B7864A0-C5D5-4072-816E-C044CDDD0D4C}" presName="root2" presStyleCnt="0"/>
      <dgm:spPr/>
      <dgm:t>
        <a:bodyPr/>
        <a:lstStyle/>
        <a:p>
          <a:endParaRPr lang="zh-TW" altLang="en-US"/>
        </a:p>
      </dgm:t>
    </dgm:pt>
    <dgm:pt modelId="{0FB101BF-D3B0-4C5A-951A-903015E0F4EC}" type="pres">
      <dgm:prSet presAssocID="{1B7864A0-C5D5-4072-816E-C044CDDD0D4C}" presName="LevelTwoTextNode" presStyleLbl="node2" presStyleIdx="0" presStyleCnt="6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278965D6-9102-4903-9FAA-2E37391F797F}" type="pres">
      <dgm:prSet presAssocID="{1B7864A0-C5D5-4072-816E-C044CDDD0D4C}" presName="level3hierChild" presStyleCnt="0"/>
      <dgm:spPr/>
      <dgm:t>
        <a:bodyPr/>
        <a:lstStyle/>
        <a:p>
          <a:endParaRPr lang="zh-TW" altLang="en-US"/>
        </a:p>
      </dgm:t>
    </dgm:pt>
    <dgm:pt modelId="{34FEA00C-5AF2-49F1-A143-E6E9558064D9}" type="pres">
      <dgm:prSet presAssocID="{D109216B-A7A2-46E7-95F9-0C32B4CB792E}" presName="conn2-1" presStyleLbl="parChTrans1D2" presStyleIdx="1" presStyleCnt="6"/>
      <dgm:spPr/>
      <dgm:t>
        <a:bodyPr/>
        <a:lstStyle/>
        <a:p>
          <a:endParaRPr lang="zh-TW" altLang="en-US"/>
        </a:p>
      </dgm:t>
    </dgm:pt>
    <dgm:pt modelId="{79E1E973-4F43-4C5D-A2FA-E798320282B3}" type="pres">
      <dgm:prSet presAssocID="{D109216B-A7A2-46E7-95F9-0C32B4CB792E}" presName="connTx" presStyleLbl="parChTrans1D2" presStyleIdx="1" presStyleCnt="6"/>
      <dgm:spPr/>
      <dgm:t>
        <a:bodyPr/>
        <a:lstStyle/>
        <a:p>
          <a:endParaRPr lang="zh-TW" altLang="en-US"/>
        </a:p>
      </dgm:t>
    </dgm:pt>
    <dgm:pt modelId="{BD1969D7-661D-462B-87B0-48DD99D2AE42}" type="pres">
      <dgm:prSet presAssocID="{9952A9BA-2B17-4B48-AA60-CF8E7FD50785}" presName="root2" presStyleCnt="0"/>
      <dgm:spPr/>
      <dgm:t>
        <a:bodyPr/>
        <a:lstStyle/>
        <a:p>
          <a:endParaRPr lang="zh-TW" altLang="en-US"/>
        </a:p>
      </dgm:t>
    </dgm:pt>
    <dgm:pt modelId="{1B90FD6B-7CFE-4F46-8475-B0B5975462A1}" type="pres">
      <dgm:prSet presAssocID="{9952A9BA-2B17-4B48-AA60-CF8E7FD50785}" presName="LevelTwoTextNode" presStyleLbl="node2" presStyleIdx="1" presStyleCnt="6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EF168AAD-1595-4F10-B8DA-D2236F0E77A0}" type="pres">
      <dgm:prSet presAssocID="{9952A9BA-2B17-4B48-AA60-CF8E7FD50785}" presName="level3hierChild" presStyleCnt="0"/>
      <dgm:spPr/>
      <dgm:t>
        <a:bodyPr/>
        <a:lstStyle/>
        <a:p>
          <a:endParaRPr lang="zh-TW" altLang="en-US"/>
        </a:p>
      </dgm:t>
    </dgm:pt>
    <dgm:pt modelId="{67004693-E828-4229-82AB-DDF76C29C4C7}" type="pres">
      <dgm:prSet presAssocID="{5771FD4D-4087-4A6F-8950-4D3EBBFCF689}" presName="conn2-1" presStyleLbl="parChTrans1D2" presStyleIdx="2" presStyleCnt="6"/>
      <dgm:spPr/>
      <dgm:t>
        <a:bodyPr/>
        <a:lstStyle/>
        <a:p>
          <a:endParaRPr lang="zh-TW" altLang="en-US"/>
        </a:p>
      </dgm:t>
    </dgm:pt>
    <dgm:pt modelId="{AF9A9A7B-A65A-479A-8067-95C4EC85E2D6}" type="pres">
      <dgm:prSet presAssocID="{5771FD4D-4087-4A6F-8950-4D3EBBFCF689}" presName="connTx" presStyleLbl="parChTrans1D2" presStyleIdx="2" presStyleCnt="6"/>
      <dgm:spPr/>
      <dgm:t>
        <a:bodyPr/>
        <a:lstStyle/>
        <a:p>
          <a:endParaRPr lang="zh-TW" altLang="en-US"/>
        </a:p>
      </dgm:t>
    </dgm:pt>
    <dgm:pt modelId="{E9F4B563-2A71-4D60-BA78-F4384C52CE50}" type="pres">
      <dgm:prSet presAssocID="{E06FE786-9CF2-4EE2-8874-D8755B7843EA}" presName="root2" presStyleCnt="0"/>
      <dgm:spPr/>
      <dgm:t>
        <a:bodyPr/>
        <a:lstStyle/>
        <a:p>
          <a:endParaRPr lang="zh-TW" altLang="en-US"/>
        </a:p>
      </dgm:t>
    </dgm:pt>
    <dgm:pt modelId="{B7F81C4B-4550-4B63-8D08-37B6C4F63823}" type="pres">
      <dgm:prSet presAssocID="{E06FE786-9CF2-4EE2-8874-D8755B7843EA}" presName="LevelTwoTextNode" presStyleLbl="node2" presStyleIdx="2" presStyleCnt="6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58899ECD-FBCC-4CFB-BB1E-16C6F2763857}" type="pres">
      <dgm:prSet presAssocID="{E06FE786-9CF2-4EE2-8874-D8755B7843EA}" presName="level3hierChild" presStyleCnt="0"/>
      <dgm:spPr/>
      <dgm:t>
        <a:bodyPr/>
        <a:lstStyle/>
        <a:p>
          <a:endParaRPr lang="zh-TW" altLang="en-US"/>
        </a:p>
      </dgm:t>
    </dgm:pt>
    <dgm:pt modelId="{E1014E54-DEC3-45C6-A6E4-F495F6611399}" type="pres">
      <dgm:prSet presAssocID="{B411CE6D-BBDB-4A3A-B3FD-A113C79EB452}" presName="conn2-1" presStyleLbl="parChTrans1D2" presStyleIdx="3" presStyleCnt="6"/>
      <dgm:spPr/>
      <dgm:t>
        <a:bodyPr/>
        <a:lstStyle/>
        <a:p>
          <a:endParaRPr lang="zh-TW" altLang="en-US"/>
        </a:p>
      </dgm:t>
    </dgm:pt>
    <dgm:pt modelId="{5A4322B7-2128-47A2-B81E-776E67798850}" type="pres">
      <dgm:prSet presAssocID="{B411CE6D-BBDB-4A3A-B3FD-A113C79EB452}" presName="connTx" presStyleLbl="parChTrans1D2" presStyleIdx="3" presStyleCnt="6"/>
      <dgm:spPr/>
      <dgm:t>
        <a:bodyPr/>
        <a:lstStyle/>
        <a:p>
          <a:endParaRPr lang="zh-TW" altLang="en-US"/>
        </a:p>
      </dgm:t>
    </dgm:pt>
    <dgm:pt modelId="{9E9D254F-825D-4C9F-BF34-A09B694C3E5E}" type="pres">
      <dgm:prSet presAssocID="{140FC579-52EB-40CF-9586-0DB89B99C232}" presName="root2" presStyleCnt="0"/>
      <dgm:spPr/>
      <dgm:t>
        <a:bodyPr/>
        <a:lstStyle/>
        <a:p>
          <a:endParaRPr lang="zh-TW" altLang="en-US"/>
        </a:p>
      </dgm:t>
    </dgm:pt>
    <dgm:pt modelId="{15402EC7-BB4F-451A-8CC1-A804422697FE}" type="pres">
      <dgm:prSet presAssocID="{140FC579-52EB-40CF-9586-0DB89B99C232}" presName="LevelTwoTextNode" presStyleLbl="node2" presStyleIdx="3" presStyleCnt="6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9C745DBB-1A91-4593-A179-B6190B6154C6}" type="pres">
      <dgm:prSet presAssocID="{140FC579-52EB-40CF-9586-0DB89B99C232}" presName="level3hierChild" presStyleCnt="0"/>
      <dgm:spPr/>
      <dgm:t>
        <a:bodyPr/>
        <a:lstStyle/>
        <a:p>
          <a:endParaRPr lang="zh-TW" altLang="en-US"/>
        </a:p>
      </dgm:t>
    </dgm:pt>
    <dgm:pt modelId="{04992618-ADC5-4634-BE05-470214C0C6E6}" type="pres">
      <dgm:prSet presAssocID="{669BC067-4310-4A03-8D9C-8CF662894FF2}" presName="conn2-1" presStyleLbl="parChTrans1D2" presStyleIdx="4" presStyleCnt="6"/>
      <dgm:spPr/>
      <dgm:t>
        <a:bodyPr/>
        <a:lstStyle/>
        <a:p>
          <a:endParaRPr lang="zh-TW" altLang="en-US"/>
        </a:p>
      </dgm:t>
    </dgm:pt>
    <dgm:pt modelId="{7FC6AA61-0E14-49E2-820C-5F8F68942540}" type="pres">
      <dgm:prSet presAssocID="{669BC067-4310-4A03-8D9C-8CF662894FF2}" presName="connTx" presStyleLbl="parChTrans1D2" presStyleIdx="4" presStyleCnt="6"/>
      <dgm:spPr/>
      <dgm:t>
        <a:bodyPr/>
        <a:lstStyle/>
        <a:p>
          <a:endParaRPr lang="zh-TW" altLang="en-US"/>
        </a:p>
      </dgm:t>
    </dgm:pt>
    <dgm:pt modelId="{248EA970-CB6F-4927-9103-A7C0654FE3FE}" type="pres">
      <dgm:prSet presAssocID="{31749D3B-17F4-441C-9CC3-BFEF781BB847}" presName="root2" presStyleCnt="0"/>
      <dgm:spPr/>
      <dgm:t>
        <a:bodyPr/>
        <a:lstStyle/>
        <a:p>
          <a:endParaRPr lang="zh-TW" altLang="en-US"/>
        </a:p>
      </dgm:t>
    </dgm:pt>
    <dgm:pt modelId="{9A7900D3-B8E9-4033-AC6E-768A12F939BD}" type="pres">
      <dgm:prSet presAssocID="{31749D3B-17F4-441C-9CC3-BFEF781BB847}" presName="LevelTwoTextNode" presStyleLbl="node2" presStyleIdx="4" presStyleCnt="6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0D9AD1DA-71A7-40D3-917A-4C4DDCB69422}" type="pres">
      <dgm:prSet presAssocID="{31749D3B-17F4-441C-9CC3-BFEF781BB847}" presName="level3hierChild" presStyleCnt="0"/>
      <dgm:spPr/>
      <dgm:t>
        <a:bodyPr/>
        <a:lstStyle/>
        <a:p>
          <a:endParaRPr lang="zh-TW" altLang="en-US"/>
        </a:p>
      </dgm:t>
    </dgm:pt>
    <dgm:pt modelId="{2C27297C-16E4-46FE-B729-B5544BC0D1FC}" type="pres">
      <dgm:prSet presAssocID="{3452AC1C-9F21-4162-904A-5142EFF7AF2A}" presName="conn2-1" presStyleLbl="parChTrans1D2" presStyleIdx="5" presStyleCnt="6"/>
      <dgm:spPr/>
      <dgm:t>
        <a:bodyPr/>
        <a:lstStyle/>
        <a:p>
          <a:endParaRPr lang="zh-TW" altLang="en-US"/>
        </a:p>
      </dgm:t>
    </dgm:pt>
    <dgm:pt modelId="{5A5490B4-364E-4BB8-9B6B-9EEE1ADA21D4}" type="pres">
      <dgm:prSet presAssocID="{3452AC1C-9F21-4162-904A-5142EFF7AF2A}" presName="connTx" presStyleLbl="parChTrans1D2" presStyleIdx="5" presStyleCnt="6"/>
      <dgm:spPr/>
      <dgm:t>
        <a:bodyPr/>
        <a:lstStyle/>
        <a:p>
          <a:endParaRPr lang="zh-TW" altLang="en-US"/>
        </a:p>
      </dgm:t>
    </dgm:pt>
    <dgm:pt modelId="{13232400-9701-4B60-B116-D2F8F77574AE}" type="pres">
      <dgm:prSet presAssocID="{68164999-E45E-41AB-AF0C-8B98D50CE655}" presName="root2" presStyleCnt="0"/>
      <dgm:spPr/>
      <dgm:t>
        <a:bodyPr/>
        <a:lstStyle/>
        <a:p>
          <a:endParaRPr lang="zh-TW" altLang="en-US"/>
        </a:p>
      </dgm:t>
    </dgm:pt>
    <dgm:pt modelId="{ECF19FED-CCAE-4DE5-981A-5A7D11B4ED42}" type="pres">
      <dgm:prSet presAssocID="{68164999-E45E-41AB-AF0C-8B98D50CE655}" presName="LevelTwoTextNode" presStyleLbl="node2" presStyleIdx="5" presStyleCnt="6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A3D21135-14A7-4174-A6B7-9EE12D70BD33}" type="pres">
      <dgm:prSet presAssocID="{68164999-E45E-41AB-AF0C-8B98D50CE655}" presName="level3hierChild" presStyleCnt="0"/>
      <dgm:spPr/>
      <dgm:t>
        <a:bodyPr/>
        <a:lstStyle/>
        <a:p>
          <a:endParaRPr lang="zh-TW" altLang="en-US"/>
        </a:p>
      </dgm:t>
    </dgm:pt>
  </dgm:ptLst>
  <dgm:cxnLst>
    <dgm:cxn modelId="{E3ACD6C1-19F5-4038-AFEC-1EC1B00ACE7F}" srcId="{7EA70BA6-FDF7-45F8-8BB9-3822C70CC536}" destId="{E06FE786-9CF2-4EE2-8874-D8755B7843EA}" srcOrd="2" destOrd="0" parTransId="{5771FD4D-4087-4A6F-8950-4D3EBBFCF689}" sibTransId="{5DEE927A-B229-4B15-83AE-5FF10CE6782E}"/>
    <dgm:cxn modelId="{E68C8B4B-3299-4541-BAD0-A6624A5C6A13}" type="presOf" srcId="{D109216B-A7A2-46E7-95F9-0C32B4CB792E}" destId="{34FEA00C-5AF2-49F1-A143-E6E9558064D9}" srcOrd="0" destOrd="0" presId="urn:microsoft.com/office/officeart/2008/layout/HorizontalMultiLevelHierarchy"/>
    <dgm:cxn modelId="{8CD0BBBD-94B1-453E-AB7F-22BFD3B5C26F}" srcId="{7EA70BA6-FDF7-45F8-8BB9-3822C70CC536}" destId="{9952A9BA-2B17-4B48-AA60-CF8E7FD50785}" srcOrd="1" destOrd="0" parTransId="{D109216B-A7A2-46E7-95F9-0C32B4CB792E}" sibTransId="{3500A322-A72B-420A-9B9E-07C85411EAE0}"/>
    <dgm:cxn modelId="{6FCACAB3-FE41-4AEF-BC00-4CBE7718BFD9}" type="presOf" srcId="{5771FD4D-4087-4A6F-8950-4D3EBBFCF689}" destId="{67004693-E828-4229-82AB-DDF76C29C4C7}" srcOrd="0" destOrd="0" presId="urn:microsoft.com/office/officeart/2008/layout/HorizontalMultiLevelHierarchy"/>
    <dgm:cxn modelId="{AEB7C587-DB59-4BCA-B672-D98E69631636}" type="presOf" srcId="{5771FD4D-4087-4A6F-8950-4D3EBBFCF689}" destId="{AF9A9A7B-A65A-479A-8067-95C4EC85E2D6}" srcOrd="1" destOrd="0" presId="urn:microsoft.com/office/officeart/2008/layout/HorizontalMultiLevelHierarchy"/>
    <dgm:cxn modelId="{A9D3E903-B6AF-4682-B62A-517CE0A3B6D9}" type="presOf" srcId="{78734204-AEF7-4835-A4AD-7FD0B1588FF9}" destId="{86D7FE0C-211E-4994-9DA1-3E021CF48E15}" srcOrd="0" destOrd="0" presId="urn:microsoft.com/office/officeart/2008/layout/HorizontalMultiLevelHierarchy"/>
    <dgm:cxn modelId="{E170B7C6-19EA-4AD9-BFAF-40561A161C24}" srcId="{7EA70BA6-FDF7-45F8-8BB9-3822C70CC536}" destId="{140FC579-52EB-40CF-9586-0DB89B99C232}" srcOrd="3" destOrd="0" parTransId="{B411CE6D-BBDB-4A3A-B3FD-A113C79EB452}" sibTransId="{C9243EAC-056D-4E31-B77F-A65CBC83929E}"/>
    <dgm:cxn modelId="{A7705A26-7D6D-4BBF-9481-60A506B2C833}" type="presOf" srcId="{B411CE6D-BBDB-4A3A-B3FD-A113C79EB452}" destId="{E1014E54-DEC3-45C6-A6E4-F495F6611399}" srcOrd="0" destOrd="0" presId="urn:microsoft.com/office/officeart/2008/layout/HorizontalMultiLevelHierarchy"/>
    <dgm:cxn modelId="{B3C9E961-A328-43B7-8D5D-ED3E8B620AF4}" type="presOf" srcId="{140FC579-52EB-40CF-9586-0DB89B99C232}" destId="{15402EC7-BB4F-451A-8CC1-A804422697FE}" srcOrd="0" destOrd="0" presId="urn:microsoft.com/office/officeart/2008/layout/HorizontalMultiLevelHierarchy"/>
    <dgm:cxn modelId="{6CC8D835-8010-4D35-B32F-5E1442A50E8B}" srcId="{399DCEED-C2B9-429C-A39E-5E58E8654116}" destId="{7EA70BA6-FDF7-45F8-8BB9-3822C70CC536}" srcOrd="0" destOrd="0" parTransId="{84EDBE83-8433-4776-B78A-62B73E6A4AE9}" sibTransId="{D1D3F25F-7EB3-4538-B669-CA9C2105B94F}"/>
    <dgm:cxn modelId="{7FAF33A3-3E62-4B00-9E6A-925C1B959EEF}" type="presOf" srcId="{3452AC1C-9F21-4162-904A-5142EFF7AF2A}" destId="{2C27297C-16E4-46FE-B729-B5544BC0D1FC}" srcOrd="0" destOrd="0" presId="urn:microsoft.com/office/officeart/2008/layout/HorizontalMultiLevelHierarchy"/>
    <dgm:cxn modelId="{8F3E2AFA-B2CD-4B61-89C6-18609AA5F7B9}" type="presOf" srcId="{1B7864A0-C5D5-4072-816E-C044CDDD0D4C}" destId="{0FB101BF-D3B0-4C5A-951A-903015E0F4EC}" srcOrd="0" destOrd="0" presId="urn:microsoft.com/office/officeart/2008/layout/HorizontalMultiLevelHierarchy"/>
    <dgm:cxn modelId="{55155035-0BF6-4A1E-ABB2-6C33C83616A9}" type="presOf" srcId="{669BC067-4310-4A03-8D9C-8CF662894FF2}" destId="{04992618-ADC5-4634-BE05-470214C0C6E6}" srcOrd="0" destOrd="0" presId="urn:microsoft.com/office/officeart/2008/layout/HorizontalMultiLevelHierarchy"/>
    <dgm:cxn modelId="{2AD5B68E-EDBC-4579-BA18-6C55247D4F13}" type="presOf" srcId="{9952A9BA-2B17-4B48-AA60-CF8E7FD50785}" destId="{1B90FD6B-7CFE-4F46-8475-B0B5975462A1}" srcOrd="0" destOrd="0" presId="urn:microsoft.com/office/officeart/2008/layout/HorizontalMultiLevelHierarchy"/>
    <dgm:cxn modelId="{3560F610-B637-4E8A-A8E7-C97604306E29}" type="presOf" srcId="{78734204-AEF7-4835-A4AD-7FD0B1588FF9}" destId="{E747BF6A-CC00-428A-9B14-1B38184A918D}" srcOrd="1" destOrd="0" presId="urn:microsoft.com/office/officeart/2008/layout/HorizontalMultiLevelHierarchy"/>
    <dgm:cxn modelId="{A5EE069C-9FFC-4256-AB88-876E328A7975}" srcId="{7EA70BA6-FDF7-45F8-8BB9-3822C70CC536}" destId="{1B7864A0-C5D5-4072-816E-C044CDDD0D4C}" srcOrd="0" destOrd="0" parTransId="{78734204-AEF7-4835-A4AD-7FD0B1588FF9}" sibTransId="{50D39350-44E1-45EB-93F5-F5007513E1B3}"/>
    <dgm:cxn modelId="{5E0E87FC-0B54-40AF-952E-DCA2930B909E}" type="presOf" srcId="{7EA70BA6-FDF7-45F8-8BB9-3822C70CC536}" destId="{51FBD69C-8F70-43A0-B8CB-215F362E02C3}" srcOrd="0" destOrd="0" presId="urn:microsoft.com/office/officeart/2008/layout/HorizontalMultiLevelHierarchy"/>
    <dgm:cxn modelId="{ABD75A66-D035-4A11-89E3-2A4C8A325397}" type="presOf" srcId="{669BC067-4310-4A03-8D9C-8CF662894FF2}" destId="{7FC6AA61-0E14-49E2-820C-5F8F68942540}" srcOrd="1" destOrd="0" presId="urn:microsoft.com/office/officeart/2008/layout/HorizontalMultiLevelHierarchy"/>
    <dgm:cxn modelId="{4428EF7D-CFFF-4D5B-944F-D9CA724F72F7}" type="presOf" srcId="{E06FE786-9CF2-4EE2-8874-D8755B7843EA}" destId="{B7F81C4B-4550-4B63-8D08-37B6C4F63823}" srcOrd="0" destOrd="0" presId="urn:microsoft.com/office/officeart/2008/layout/HorizontalMultiLevelHierarchy"/>
    <dgm:cxn modelId="{B263B835-A983-4E17-BB8A-D7F5DF95B384}" type="presOf" srcId="{3452AC1C-9F21-4162-904A-5142EFF7AF2A}" destId="{5A5490B4-364E-4BB8-9B6B-9EEE1ADA21D4}" srcOrd="1" destOrd="0" presId="urn:microsoft.com/office/officeart/2008/layout/HorizontalMultiLevelHierarchy"/>
    <dgm:cxn modelId="{0779CF2A-1179-4BBA-936C-8C89ED5F4D2B}" srcId="{7EA70BA6-FDF7-45F8-8BB9-3822C70CC536}" destId="{68164999-E45E-41AB-AF0C-8B98D50CE655}" srcOrd="5" destOrd="0" parTransId="{3452AC1C-9F21-4162-904A-5142EFF7AF2A}" sibTransId="{50DAC263-11A4-46A8-8FA9-E6002E749184}"/>
    <dgm:cxn modelId="{BD1B15B4-1BFE-453D-A9BC-032374547D35}" type="presOf" srcId="{399DCEED-C2B9-429C-A39E-5E58E8654116}" destId="{2E9AE89C-418B-4DB7-A87F-35E757C2358D}" srcOrd="0" destOrd="0" presId="urn:microsoft.com/office/officeart/2008/layout/HorizontalMultiLevelHierarchy"/>
    <dgm:cxn modelId="{EF935C2E-B88C-405C-99EE-0F1721FE4EDE}" type="presOf" srcId="{31749D3B-17F4-441C-9CC3-BFEF781BB847}" destId="{9A7900D3-B8E9-4033-AC6E-768A12F939BD}" srcOrd="0" destOrd="0" presId="urn:microsoft.com/office/officeart/2008/layout/HorizontalMultiLevelHierarchy"/>
    <dgm:cxn modelId="{39F16BF0-649E-451E-9CE9-F71D45ADEB5E}" type="presOf" srcId="{68164999-E45E-41AB-AF0C-8B98D50CE655}" destId="{ECF19FED-CCAE-4DE5-981A-5A7D11B4ED42}" srcOrd="0" destOrd="0" presId="urn:microsoft.com/office/officeart/2008/layout/HorizontalMultiLevelHierarchy"/>
    <dgm:cxn modelId="{34552CE5-E3A8-461E-BD0F-B81C146737A1}" type="presOf" srcId="{D109216B-A7A2-46E7-95F9-0C32B4CB792E}" destId="{79E1E973-4F43-4C5D-A2FA-E798320282B3}" srcOrd="1" destOrd="0" presId="urn:microsoft.com/office/officeart/2008/layout/HorizontalMultiLevelHierarchy"/>
    <dgm:cxn modelId="{7996A8D8-DEE9-4088-B430-78C12413811C}" srcId="{7EA70BA6-FDF7-45F8-8BB9-3822C70CC536}" destId="{31749D3B-17F4-441C-9CC3-BFEF781BB847}" srcOrd="4" destOrd="0" parTransId="{669BC067-4310-4A03-8D9C-8CF662894FF2}" sibTransId="{7AAC0F40-AA9C-49B7-B9BD-DEFEFBACA488}"/>
    <dgm:cxn modelId="{0B359497-A516-44EB-AFE6-162B147C3ACD}" type="presOf" srcId="{B411CE6D-BBDB-4A3A-B3FD-A113C79EB452}" destId="{5A4322B7-2128-47A2-B81E-776E67798850}" srcOrd="1" destOrd="0" presId="urn:microsoft.com/office/officeart/2008/layout/HorizontalMultiLevelHierarchy"/>
    <dgm:cxn modelId="{07341E91-4995-41E1-9E4A-CFF1F8F5BF89}" type="presParOf" srcId="{2E9AE89C-418B-4DB7-A87F-35E757C2358D}" destId="{D9E75BED-D58F-4B49-8FBA-5B6672CC0BBA}" srcOrd="0" destOrd="0" presId="urn:microsoft.com/office/officeart/2008/layout/HorizontalMultiLevelHierarchy"/>
    <dgm:cxn modelId="{ED711AC9-F13D-47BF-9F77-F0788D997EDA}" type="presParOf" srcId="{D9E75BED-D58F-4B49-8FBA-5B6672CC0BBA}" destId="{51FBD69C-8F70-43A0-B8CB-215F362E02C3}" srcOrd="0" destOrd="0" presId="urn:microsoft.com/office/officeart/2008/layout/HorizontalMultiLevelHierarchy"/>
    <dgm:cxn modelId="{6FC9F13D-E816-46D6-B65A-187F88E923B6}" type="presParOf" srcId="{D9E75BED-D58F-4B49-8FBA-5B6672CC0BBA}" destId="{99CB61B7-0E2B-4BC5-A48A-E4096DE4C895}" srcOrd="1" destOrd="0" presId="urn:microsoft.com/office/officeart/2008/layout/HorizontalMultiLevelHierarchy"/>
    <dgm:cxn modelId="{CBE7AA59-8DBD-464A-8D9F-1EF440CD6D19}" type="presParOf" srcId="{99CB61B7-0E2B-4BC5-A48A-E4096DE4C895}" destId="{86D7FE0C-211E-4994-9DA1-3E021CF48E15}" srcOrd="0" destOrd="0" presId="urn:microsoft.com/office/officeart/2008/layout/HorizontalMultiLevelHierarchy"/>
    <dgm:cxn modelId="{72F2A816-B791-4CA9-BE66-71FAD499827E}" type="presParOf" srcId="{86D7FE0C-211E-4994-9DA1-3E021CF48E15}" destId="{E747BF6A-CC00-428A-9B14-1B38184A918D}" srcOrd="0" destOrd="0" presId="urn:microsoft.com/office/officeart/2008/layout/HorizontalMultiLevelHierarchy"/>
    <dgm:cxn modelId="{3DD73CD8-D72C-41F4-96B6-72446DB5410B}" type="presParOf" srcId="{99CB61B7-0E2B-4BC5-A48A-E4096DE4C895}" destId="{05454708-8E63-42DE-BC68-95AAFBDC4EBF}" srcOrd="1" destOrd="0" presId="urn:microsoft.com/office/officeart/2008/layout/HorizontalMultiLevelHierarchy"/>
    <dgm:cxn modelId="{35476763-CE2F-4A3E-8C03-5D16B81A7635}" type="presParOf" srcId="{05454708-8E63-42DE-BC68-95AAFBDC4EBF}" destId="{0FB101BF-D3B0-4C5A-951A-903015E0F4EC}" srcOrd="0" destOrd="0" presId="urn:microsoft.com/office/officeart/2008/layout/HorizontalMultiLevelHierarchy"/>
    <dgm:cxn modelId="{5D231110-DC40-4F1B-92E3-3139F3562E29}" type="presParOf" srcId="{05454708-8E63-42DE-BC68-95AAFBDC4EBF}" destId="{278965D6-9102-4903-9FAA-2E37391F797F}" srcOrd="1" destOrd="0" presId="urn:microsoft.com/office/officeart/2008/layout/HorizontalMultiLevelHierarchy"/>
    <dgm:cxn modelId="{5E361B40-F9F4-4B1B-B734-CAD8B4DBF1AC}" type="presParOf" srcId="{99CB61B7-0E2B-4BC5-A48A-E4096DE4C895}" destId="{34FEA00C-5AF2-49F1-A143-E6E9558064D9}" srcOrd="2" destOrd="0" presId="urn:microsoft.com/office/officeart/2008/layout/HorizontalMultiLevelHierarchy"/>
    <dgm:cxn modelId="{C203C68B-7F54-4A7B-973B-8DC9AA7E5D58}" type="presParOf" srcId="{34FEA00C-5AF2-49F1-A143-E6E9558064D9}" destId="{79E1E973-4F43-4C5D-A2FA-E798320282B3}" srcOrd="0" destOrd="0" presId="urn:microsoft.com/office/officeart/2008/layout/HorizontalMultiLevelHierarchy"/>
    <dgm:cxn modelId="{FF928F47-DA00-4667-8837-D68F016CF9C3}" type="presParOf" srcId="{99CB61B7-0E2B-4BC5-A48A-E4096DE4C895}" destId="{BD1969D7-661D-462B-87B0-48DD99D2AE42}" srcOrd="3" destOrd="0" presId="urn:microsoft.com/office/officeart/2008/layout/HorizontalMultiLevelHierarchy"/>
    <dgm:cxn modelId="{13BCF22A-8697-4E00-9C64-7CA2917B62D6}" type="presParOf" srcId="{BD1969D7-661D-462B-87B0-48DD99D2AE42}" destId="{1B90FD6B-7CFE-4F46-8475-B0B5975462A1}" srcOrd="0" destOrd="0" presId="urn:microsoft.com/office/officeart/2008/layout/HorizontalMultiLevelHierarchy"/>
    <dgm:cxn modelId="{C6098A6C-040E-4E4D-AE42-1D87075667BC}" type="presParOf" srcId="{BD1969D7-661D-462B-87B0-48DD99D2AE42}" destId="{EF168AAD-1595-4F10-B8DA-D2236F0E77A0}" srcOrd="1" destOrd="0" presId="urn:microsoft.com/office/officeart/2008/layout/HorizontalMultiLevelHierarchy"/>
    <dgm:cxn modelId="{893B13DD-8596-43DA-A834-3DBC40D08350}" type="presParOf" srcId="{99CB61B7-0E2B-4BC5-A48A-E4096DE4C895}" destId="{67004693-E828-4229-82AB-DDF76C29C4C7}" srcOrd="4" destOrd="0" presId="urn:microsoft.com/office/officeart/2008/layout/HorizontalMultiLevelHierarchy"/>
    <dgm:cxn modelId="{BB6EB62F-2B8C-4E61-A9EC-35EC8D1C4B26}" type="presParOf" srcId="{67004693-E828-4229-82AB-DDF76C29C4C7}" destId="{AF9A9A7B-A65A-479A-8067-95C4EC85E2D6}" srcOrd="0" destOrd="0" presId="urn:microsoft.com/office/officeart/2008/layout/HorizontalMultiLevelHierarchy"/>
    <dgm:cxn modelId="{3DA6C33B-3687-4B88-816A-BAC0B603E1FC}" type="presParOf" srcId="{99CB61B7-0E2B-4BC5-A48A-E4096DE4C895}" destId="{E9F4B563-2A71-4D60-BA78-F4384C52CE50}" srcOrd="5" destOrd="0" presId="urn:microsoft.com/office/officeart/2008/layout/HorizontalMultiLevelHierarchy"/>
    <dgm:cxn modelId="{AE25142D-0D7B-4F1B-9869-C4D8DF4EDF66}" type="presParOf" srcId="{E9F4B563-2A71-4D60-BA78-F4384C52CE50}" destId="{B7F81C4B-4550-4B63-8D08-37B6C4F63823}" srcOrd="0" destOrd="0" presId="urn:microsoft.com/office/officeart/2008/layout/HorizontalMultiLevelHierarchy"/>
    <dgm:cxn modelId="{BEEAE336-B28B-41D6-8115-F51E6CA16181}" type="presParOf" srcId="{E9F4B563-2A71-4D60-BA78-F4384C52CE50}" destId="{58899ECD-FBCC-4CFB-BB1E-16C6F2763857}" srcOrd="1" destOrd="0" presId="urn:microsoft.com/office/officeart/2008/layout/HorizontalMultiLevelHierarchy"/>
    <dgm:cxn modelId="{752DE24F-82EE-408C-94CA-D08F7F29A2BD}" type="presParOf" srcId="{99CB61B7-0E2B-4BC5-A48A-E4096DE4C895}" destId="{E1014E54-DEC3-45C6-A6E4-F495F6611399}" srcOrd="6" destOrd="0" presId="urn:microsoft.com/office/officeart/2008/layout/HorizontalMultiLevelHierarchy"/>
    <dgm:cxn modelId="{A36123B3-BDD0-4A93-9CB4-3AE978FCF5F6}" type="presParOf" srcId="{E1014E54-DEC3-45C6-A6E4-F495F6611399}" destId="{5A4322B7-2128-47A2-B81E-776E67798850}" srcOrd="0" destOrd="0" presId="urn:microsoft.com/office/officeart/2008/layout/HorizontalMultiLevelHierarchy"/>
    <dgm:cxn modelId="{C4B8678C-0C49-4825-A12F-0E3A3F38F598}" type="presParOf" srcId="{99CB61B7-0E2B-4BC5-A48A-E4096DE4C895}" destId="{9E9D254F-825D-4C9F-BF34-A09B694C3E5E}" srcOrd="7" destOrd="0" presId="urn:microsoft.com/office/officeart/2008/layout/HorizontalMultiLevelHierarchy"/>
    <dgm:cxn modelId="{564CBB0C-1849-4E13-92EB-848C5E7E9459}" type="presParOf" srcId="{9E9D254F-825D-4C9F-BF34-A09B694C3E5E}" destId="{15402EC7-BB4F-451A-8CC1-A804422697FE}" srcOrd="0" destOrd="0" presId="urn:microsoft.com/office/officeart/2008/layout/HorizontalMultiLevelHierarchy"/>
    <dgm:cxn modelId="{52C1BF63-1AF8-4767-88E7-36486CCBCE75}" type="presParOf" srcId="{9E9D254F-825D-4C9F-BF34-A09B694C3E5E}" destId="{9C745DBB-1A91-4593-A179-B6190B6154C6}" srcOrd="1" destOrd="0" presId="urn:microsoft.com/office/officeart/2008/layout/HorizontalMultiLevelHierarchy"/>
    <dgm:cxn modelId="{F4516D87-8D45-4DAC-9E56-69FF58FBCBA3}" type="presParOf" srcId="{99CB61B7-0E2B-4BC5-A48A-E4096DE4C895}" destId="{04992618-ADC5-4634-BE05-470214C0C6E6}" srcOrd="8" destOrd="0" presId="urn:microsoft.com/office/officeart/2008/layout/HorizontalMultiLevelHierarchy"/>
    <dgm:cxn modelId="{8E8B7E55-B967-4CDE-A0AF-B7EC91DE1823}" type="presParOf" srcId="{04992618-ADC5-4634-BE05-470214C0C6E6}" destId="{7FC6AA61-0E14-49E2-820C-5F8F68942540}" srcOrd="0" destOrd="0" presId="urn:microsoft.com/office/officeart/2008/layout/HorizontalMultiLevelHierarchy"/>
    <dgm:cxn modelId="{8C68FAC3-ADDF-4C27-A0B6-0F1AEE7C3AC9}" type="presParOf" srcId="{99CB61B7-0E2B-4BC5-A48A-E4096DE4C895}" destId="{248EA970-CB6F-4927-9103-A7C0654FE3FE}" srcOrd="9" destOrd="0" presId="urn:microsoft.com/office/officeart/2008/layout/HorizontalMultiLevelHierarchy"/>
    <dgm:cxn modelId="{4C0D543B-0FED-47D9-9611-2B4C78232B3A}" type="presParOf" srcId="{248EA970-CB6F-4927-9103-A7C0654FE3FE}" destId="{9A7900D3-B8E9-4033-AC6E-768A12F939BD}" srcOrd="0" destOrd="0" presId="urn:microsoft.com/office/officeart/2008/layout/HorizontalMultiLevelHierarchy"/>
    <dgm:cxn modelId="{A80982AB-510B-4420-A4E4-10143B63127E}" type="presParOf" srcId="{248EA970-CB6F-4927-9103-A7C0654FE3FE}" destId="{0D9AD1DA-71A7-40D3-917A-4C4DDCB69422}" srcOrd="1" destOrd="0" presId="urn:microsoft.com/office/officeart/2008/layout/HorizontalMultiLevelHierarchy"/>
    <dgm:cxn modelId="{2A4293C1-C86E-4508-82AF-5B3D438F0AA0}" type="presParOf" srcId="{99CB61B7-0E2B-4BC5-A48A-E4096DE4C895}" destId="{2C27297C-16E4-46FE-B729-B5544BC0D1FC}" srcOrd="10" destOrd="0" presId="urn:microsoft.com/office/officeart/2008/layout/HorizontalMultiLevelHierarchy"/>
    <dgm:cxn modelId="{755BD90A-81D8-4AB8-B2FD-63E333A3AD07}" type="presParOf" srcId="{2C27297C-16E4-46FE-B729-B5544BC0D1FC}" destId="{5A5490B4-364E-4BB8-9B6B-9EEE1ADA21D4}" srcOrd="0" destOrd="0" presId="urn:microsoft.com/office/officeart/2008/layout/HorizontalMultiLevelHierarchy"/>
    <dgm:cxn modelId="{2EC31411-80BF-475B-AED6-BAF2D0BEAA8E}" type="presParOf" srcId="{99CB61B7-0E2B-4BC5-A48A-E4096DE4C895}" destId="{13232400-9701-4B60-B116-D2F8F77574AE}" srcOrd="11" destOrd="0" presId="urn:microsoft.com/office/officeart/2008/layout/HorizontalMultiLevelHierarchy"/>
    <dgm:cxn modelId="{E6D4EB63-E850-4E42-BE9F-E191E72FC9C5}" type="presParOf" srcId="{13232400-9701-4B60-B116-D2F8F77574AE}" destId="{ECF19FED-CCAE-4DE5-981A-5A7D11B4ED42}" srcOrd="0" destOrd="0" presId="urn:microsoft.com/office/officeart/2008/layout/HorizontalMultiLevelHierarchy"/>
    <dgm:cxn modelId="{AEDAE596-30DC-4841-8825-7AF1BBC54631}" type="presParOf" srcId="{13232400-9701-4B60-B116-D2F8F77574AE}" destId="{A3D21135-14A7-4174-A6B7-9EE12D70BD33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27297C-16E4-46FE-B729-B5544BC0D1FC}">
      <dsp:nvSpPr>
        <dsp:cNvPr id="0" name=""/>
        <dsp:cNvSpPr/>
      </dsp:nvSpPr>
      <dsp:spPr>
        <a:xfrm>
          <a:off x="2595183" y="2762713"/>
          <a:ext cx="308818" cy="19527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4409" y="0"/>
              </a:lnTo>
              <a:lnTo>
                <a:pt x="154409" y="1952760"/>
              </a:lnTo>
              <a:lnTo>
                <a:pt x="308818" y="195276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700" kern="1200"/>
        </a:p>
      </dsp:txBody>
      <dsp:txXfrm>
        <a:off x="2700167" y="3689668"/>
        <a:ext cx="98851" cy="98851"/>
      </dsp:txXfrm>
    </dsp:sp>
    <dsp:sp modelId="{04992618-ADC5-4634-BE05-470214C0C6E6}">
      <dsp:nvSpPr>
        <dsp:cNvPr id="0" name=""/>
        <dsp:cNvSpPr/>
      </dsp:nvSpPr>
      <dsp:spPr>
        <a:xfrm>
          <a:off x="2595183" y="2762713"/>
          <a:ext cx="308818" cy="10797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4409" y="0"/>
              </a:lnTo>
              <a:lnTo>
                <a:pt x="154409" y="1079761"/>
              </a:lnTo>
              <a:lnTo>
                <a:pt x="308818" y="1079761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500" kern="1200"/>
        </a:p>
      </dsp:txBody>
      <dsp:txXfrm>
        <a:off x="2721516" y="3274518"/>
        <a:ext cx="56152" cy="56152"/>
      </dsp:txXfrm>
    </dsp:sp>
    <dsp:sp modelId="{E1014E54-DEC3-45C6-A6E4-F495F6611399}">
      <dsp:nvSpPr>
        <dsp:cNvPr id="0" name=""/>
        <dsp:cNvSpPr/>
      </dsp:nvSpPr>
      <dsp:spPr>
        <a:xfrm>
          <a:off x="2595183" y="2762713"/>
          <a:ext cx="308818" cy="2067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4409" y="0"/>
              </a:lnTo>
              <a:lnTo>
                <a:pt x="154409" y="206762"/>
              </a:lnTo>
              <a:lnTo>
                <a:pt x="308818" y="20676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500" kern="1200"/>
        </a:p>
      </dsp:txBody>
      <dsp:txXfrm>
        <a:off x="2740301" y="2856803"/>
        <a:ext cx="18582" cy="18582"/>
      </dsp:txXfrm>
    </dsp:sp>
    <dsp:sp modelId="{67004693-E828-4229-82AB-DDF76C29C4C7}">
      <dsp:nvSpPr>
        <dsp:cNvPr id="0" name=""/>
        <dsp:cNvSpPr/>
      </dsp:nvSpPr>
      <dsp:spPr>
        <a:xfrm>
          <a:off x="2595183" y="2096477"/>
          <a:ext cx="308818" cy="666236"/>
        </a:xfrm>
        <a:custGeom>
          <a:avLst/>
          <a:gdLst/>
          <a:ahLst/>
          <a:cxnLst/>
          <a:rect l="0" t="0" r="0" b="0"/>
          <a:pathLst>
            <a:path>
              <a:moveTo>
                <a:pt x="0" y="666236"/>
              </a:moveTo>
              <a:lnTo>
                <a:pt x="154409" y="666236"/>
              </a:lnTo>
              <a:lnTo>
                <a:pt x="154409" y="0"/>
              </a:lnTo>
              <a:lnTo>
                <a:pt x="308818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500" kern="1200"/>
        </a:p>
      </dsp:txBody>
      <dsp:txXfrm>
        <a:off x="2731234" y="2411237"/>
        <a:ext cx="36716" cy="36716"/>
      </dsp:txXfrm>
    </dsp:sp>
    <dsp:sp modelId="{34FEA00C-5AF2-49F1-A143-E6E9558064D9}">
      <dsp:nvSpPr>
        <dsp:cNvPr id="0" name=""/>
        <dsp:cNvSpPr/>
      </dsp:nvSpPr>
      <dsp:spPr>
        <a:xfrm>
          <a:off x="2595183" y="1223478"/>
          <a:ext cx="308818" cy="1539234"/>
        </a:xfrm>
        <a:custGeom>
          <a:avLst/>
          <a:gdLst/>
          <a:ahLst/>
          <a:cxnLst/>
          <a:rect l="0" t="0" r="0" b="0"/>
          <a:pathLst>
            <a:path>
              <a:moveTo>
                <a:pt x="0" y="1539234"/>
              </a:moveTo>
              <a:lnTo>
                <a:pt x="154409" y="1539234"/>
              </a:lnTo>
              <a:lnTo>
                <a:pt x="154409" y="0"/>
              </a:lnTo>
              <a:lnTo>
                <a:pt x="308818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500" kern="1200"/>
        </a:p>
      </dsp:txBody>
      <dsp:txXfrm>
        <a:off x="2710345" y="1953848"/>
        <a:ext cx="78495" cy="78495"/>
      </dsp:txXfrm>
    </dsp:sp>
    <dsp:sp modelId="{86D7FE0C-211E-4994-9DA1-3E021CF48E15}">
      <dsp:nvSpPr>
        <dsp:cNvPr id="0" name=""/>
        <dsp:cNvSpPr/>
      </dsp:nvSpPr>
      <dsp:spPr>
        <a:xfrm>
          <a:off x="2595183" y="350479"/>
          <a:ext cx="308818" cy="2412233"/>
        </a:xfrm>
        <a:custGeom>
          <a:avLst/>
          <a:gdLst/>
          <a:ahLst/>
          <a:cxnLst/>
          <a:rect l="0" t="0" r="0" b="0"/>
          <a:pathLst>
            <a:path>
              <a:moveTo>
                <a:pt x="0" y="2412233"/>
              </a:moveTo>
              <a:lnTo>
                <a:pt x="154409" y="2412233"/>
              </a:lnTo>
              <a:lnTo>
                <a:pt x="154409" y="0"/>
              </a:lnTo>
              <a:lnTo>
                <a:pt x="308818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800" kern="1200"/>
        </a:p>
      </dsp:txBody>
      <dsp:txXfrm>
        <a:off x="2688794" y="1495798"/>
        <a:ext cx="121596" cy="121596"/>
      </dsp:txXfrm>
    </dsp:sp>
    <dsp:sp modelId="{51FBD69C-8F70-43A0-B8CB-215F362E02C3}">
      <dsp:nvSpPr>
        <dsp:cNvPr id="0" name=""/>
        <dsp:cNvSpPr/>
      </dsp:nvSpPr>
      <dsp:spPr>
        <a:xfrm rot="16200000">
          <a:off x="613696" y="2413513"/>
          <a:ext cx="3264574" cy="6983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" wrap="square" lIns="31115" tIns="31115" rIns="31115" bIns="31115" numCol="1" spcCol="1270" anchor="ctr" anchorCtr="0">
          <a:noAutofit/>
        </a:bodyPr>
        <a:lstStyle/>
        <a:p>
          <a:pPr lvl="0" algn="ctr" defTabSz="2178050">
            <a:lnSpc>
              <a:spcPct val="60000"/>
            </a:lnSpc>
            <a:spcBef>
              <a:spcPct val="0"/>
            </a:spcBef>
            <a:spcAft>
              <a:spcPts val="0"/>
            </a:spcAft>
          </a:pPr>
          <a:r>
            <a:rPr lang="zh-TW" altLang="en-US" sz="49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服務項目</a:t>
          </a:r>
          <a:endParaRPr lang="zh-TW" altLang="en-US" sz="49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613696" y="2413513"/>
        <a:ext cx="3264574" cy="698399"/>
      </dsp:txXfrm>
    </dsp:sp>
    <dsp:sp modelId="{0FB101BF-D3B0-4C5A-951A-903015E0F4EC}">
      <dsp:nvSpPr>
        <dsp:cNvPr id="0" name=""/>
        <dsp:cNvSpPr/>
      </dsp:nvSpPr>
      <dsp:spPr>
        <a:xfrm>
          <a:off x="2904001" y="1280"/>
          <a:ext cx="2290749" cy="6983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心理諮商</a:t>
          </a:r>
          <a:endParaRPr lang="zh-TW" altLang="en-US" sz="28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904001" y="1280"/>
        <a:ext cx="2290749" cy="698399"/>
      </dsp:txXfrm>
    </dsp:sp>
    <dsp:sp modelId="{1B90FD6B-7CFE-4F46-8475-B0B5975462A1}">
      <dsp:nvSpPr>
        <dsp:cNvPr id="0" name=""/>
        <dsp:cNvSpPr/>
      </dsp:nvSpPr>
      <dsp:spPr>
        <a:xfrm>
          <a:off x="2904001" y="874279"/>
          <a:ext cx="2290749" cy="6983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法律諮詢</a:t>
          </a:r>
          <a:endParaRPr lang="zh-TW" altLang="en-US" sz="28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904001" y="874279"/>
        <a:ext cx="2290749" cy="698399"/>
      </dsp:txXfrm>
    </dsp:sp>
    <dsp:sp modelId="{B7F81C4B-4550-4B63-8D08-37B6C4F63823}">
      <dsp:nvSpPr>
        <dsp:cNvPr id="0" name=""/>
        <dsp:cNvSpPr/>
      </dsp:nvSpPr>
      <dsp:spPr>
        <a:xfrm>
          <a:off x="2904001" y="1747277"/>
          <a:ext cx="2290749" cy="6983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財務諮詢</a:t>
          </a:r>
          <a:endParaRPr lang="zh-TW" altLang="en-US" sz="28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904001" y="1747277"/>
        <a:ext cx="2290749" cy="698399"/>
      </dsp:txXfrm>
    </dsp:sp>
    <dsp:sp modelId="{15402EC7-BB4F-451A-8CC1-A804422697FE}">
      <dsp:nvSpPr>
        <dsp:cNvPr id="0" name=""/>
        <dsp:cNvSpPr/>
      </dsp:nvSpPr>
      <dsp:spPr>
        <a:xfrm>
          <a:off x="2904001" y="2620276"/>
          <a:ext cx="2290749" cy="6983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醫療諮詢</a:t>
          </a:r>
          <a:endParaRPr lang="zh-TW" altLang="en-US" sz="28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904001" y="2620276"/>
        <a:ext cx="2290749" cy="698399"/>
      </dsp:txXfrm>
    </dsp:sp>
    <dsp:sp modelId="{9A7900D3-B8E9-4033-AC6E-768A12F939BD}">
      <dsp:nvSpPr>
        <dsp:cNvPr id="0" name=""/>
        <dsp:cNvSpPr/>
      </dsp:nvSpPr>
      <dsp:spPr>
        <a:xfrm>
          <a:off x="2904001" y="3493275"/>
          <a:ext cx="2290749" cy="6983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職涯發展諮詢</a:t>
          </a:r>
          <a:endParaRPr lang="zh-TW" altLang="en-US" sz="28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904001" y="3493275"/>
        <a:ext cx="2290749" cy="698399"/>
      </dsp:txXfrm>
    </dsp:sp>
    <dsp:sp modelId="{ECF19FED-CCAE-4DE5-981A-5A7D11B4ED42}">
      <dsp:nvSpPr>
        <dsp:cNvPr id="0" name=""/>
        <dsp:cNvSpPr/>
      </dsp:nvSpPr>
      <dsp:spPr>
        <a:xfrm>
          <a:off x="2904001" y="4366274"/>
          <a:ext cx="2290749" cy="6983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管理諮詢</a:t>
          </a:r>
          <a:endParaRPr lang="zh-TW" altLang="en-US" sz="28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904001" y="4366274"/>
        <a:ext cx="2290749" cy="6983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1E22C-8885-426B-9BB6-D57C7B539E86}" type="datetimeFigureOut">
              <a:rPr lang="zh-TW" altLang="en-US" smtClean="0"/>
              <a:t>2022/6/9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6AAA8-59CE-4560-B608-6C7ED9EC391C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1567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1E22C-8885-426B-9BB6-D57C7B539E86}" type="datetimeFigureOut">
              <a:rPr lang="zh-TW" altLang="en-US" smtClean="0"/>
              <a:t>2022/6/9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6AAA8-59CE-4560-B608-6C7ED9EC39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44081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1E22C-8885-426B-9BB6-D57C7B539E86}" type="datetimeFigureOut">
              <a:rPr lang="zh-TW" altLang="en-US" smtClean="0"/>
              <a:t>2022/6/9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6AAA8-59CE-4560-B608-6C7ED9EC39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64069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1E22C-8885-426B-9BB6-D57C7B539E86}" type="datetimeFigureOut">
              <a:rPr lang="zh-TW" altLang="en-US" smtClean="0"/>
              <a:t>2022/6/9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6AAA8-59CE-4560-B608-6C7ED9EC39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1141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1E22C-8885-426B-9BB6-D57C7B539E86}" type="datetimeFigureOut">
              <a:rPr lang="zh-TW" altLang="en-US" smtClean="0"/>
              <a:t>2022/6/9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6AAA8-59CE-4560-B608-6C7ED9EC391C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9402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1E22C-8885-426B-9BB6-D57C7B539E86}" type="datetimeFigureOut">
              <a:rPr lang="zh-TW" altLang="en-US" smtClean="0"/>
              <a:t>2022/6/9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6AAA8-59CE-4560-B608-6C7ED9EC39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4902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1E22C-8885-426B-9BB6-D57C7B539E86}" type="datetimeFigureOut">
              <a:rPr lang="zh-TW" altLang="en-US" smtClean="0"/>
              <a:t>2022/6/9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6AAA8-59CE-4560-B608-6C7ED9EC39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492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1E22C-8885-426B-9BB6-D57C7B539E86}" type="datetimeFigureOut">
              <a:rPr lang="zh-TW" altLang="en-US" smtClean="0"/>
              <a:t>2022/6/9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6AAA8-59CE-4560-B608-6C7ED9EC39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0947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1E22C-8885-426B-9BB6-D57C7B539E86}" type="datetimeFigureOut">
              <a:rPr lang="zh-TW" altLang="en-US" smtClean="0"/>
              <a:t>2022/6/9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6AAA8-59CE-4560-B608-6C7ED9EC39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88556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BA1E22C-8885-426B-9BB6-D57C7B539E86}" type="datetimeFigureOut">
              <a:rPr lang="zh-TW" altLang="en-US" smtClean="0"/>
              <a:t>2022/6/9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706AAA8-59CE-4560-B608-6C7ED9EC39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0547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1E22C-8885-426B-9BB6-D57C7B539E86}" type="datetimeFigureOut">
              <a:rPr lang="zh-TW" altLang="en-US" smtClean="0"/>
              <a:t>2022/6/9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6AAA8-59CE-4560-B608-6C7ED9EC39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81339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BA1E22C-8885-426B-9BB6-D57C7B539E86}" type="datetimeFigureOut">
              <a:rPr lang="zh-TW" altLang="en-US" smtClean="0"/>
              <a:t>2022/6/9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706AAA8-59CE-4560-B608-6C7ED9EC391C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2139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18" r:id="rId1"/>
    <p:sldLayoutId id="2147484519" r:id="rId2"/>
    <p:sldLayoutId id="2147484520" r:id="rId3"/>
    <p:sldLayoutId id="2147484521" r:id="rId4"/>
    <p:sldLayoutId id="2147484522" r:id="rId5"/>
    <p:sldLayoutId id="2147484523" r:id="rId6"/>
    <p:sldLayoutId id="2147484524" r:id="rId7"/>
    <p:sldLayoutId id="2147484525" r:id="rId8"/>
    <p:sldLayoutId id="2147484526" r:id="rId9"/>
    <p:sldLayoutId id="2147484527" r:id="rId10"/>
    <p:sldLayoutId id="214748452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084729" y="1434353"/>
            <a:ext cx="10264588" cy="6006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矩形 3"/>
          <p:cNvSpPr/>
          <p:nvPr/>
        </p:nvSpPr>
        <p:spPr>
          <a:xfrm>
            <a:off x="3756532" y="152030"/>
            <a:ext cx="4678936" cy="923330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5400" b="1" cap="none" spc="0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員工協助方案</a:t>
            </a:r>
            <a:endParaRPr lang="zh-TW" altLang="en-US" sz="5400" b="1" cap="none" spc="0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6" name="資料庫圖表 5"/>
          <p:cNvGraphicFramePr/>
          <p:nvPr>
            <p:extLst>
              <p:ext uri="{D42A27DB-BD31-4B8C-83A1-F6EECF244321}">
                <p14:modId xmlns:p14="http://schemas.microsoft.com/office/powerpoint/2010/main" val="68768370"/>
              </p:ext>
            </p:extLst>
          </p:nvPr>
        </p:nvGraphicFramePr>
        <p:xfrm>
          <a:off x="-1540471" y="1228884"/>
          <a:ext cx="6942204" cy="50659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4" name="群組 13"/>
          <p:cNvGrpSpPr/>
          <p:nvPr/>
        </p:nvGrpSpPr>
        <p:grpSpPr>
          <a:xfrm>
            <a:off x="3639671" y="1237849"/>
            <a:ext cx="2779059" cy="680598"/>
            <a:chOff x="3639671" y="1237849"/>
            <a:chExt cx="2779059" cy="680598"/>
          </a:xfrm>
        </p:grpSpPr>
        <p:sp>
          <p:nvSpPr>
            <p:cNvPr id="7" name="圓角矩形 6"/>
            <p:cNvSpPr/>
            <p:nvPr/>
          </p:nvSpPr>
          <p:spPr>
            <a:xfrm>
              <a:off x="3854824" y="1237849"/>
              <a:ext cx="2563906" cy="680598"/>
            </a:xfrm>
            <a:prstGeom prst="roundRect">
              <a:avLst/>
            </a:prstGeom>
            <a:noFill/>
            <a:ln>
              <a:solidFill>
                <a:srgbClr val="905E4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工作壓力</a:t>
              </a:r>
              <a:r>
                <a:rPr lang="zh-TW" altLang="en-US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、職</a:t>
              </a:r>
              <a:r>
                <a:rPr lang="zh-TW" altLang="en-US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場適應、</a:t>
              </a:r>
            </a:p>
            <a:p>
              <a:pPr algn="ctr"/>
              <a:r>
                <a:rPr lang="zh-TW" altLang="en-US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焦慮、憂鬱等</a:t>
              </a:r>
            </a:p>
          </p:txBody>
        </p:sp>
        <p:cxnSp>
          <p:nvCxnSpPr>
            <p:cNvPr id="9" name="直線接點 8"/>
            <p:cNvCxnSpPr/>
            <p:nvPr/>
          </p:nvCxnSpPr>
          <p:spPr>
            <a:xfrm flipV="1">
              <a:off x="3639671" y="1577788"/>
              <a:ext cx="215153" cy="1"/>
            </a:xfrm>
            <a:prstGeom prst="line">
              <a:avLst/>
            </a:prstGeom>
            <a:ln w="28575">
              <a:solidFill>
                <a:srgbClr val="905E48"/>
              </a:solidFill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15" name="群組 14"/>
          <p:cNvGrpSpPr/>
          <p:nvPr/>
        </p:nvGrpSpPr>
        <p:grpSpPr>
          <a:xfrm>
            <a:off x="3639668" y="2116389"/>
            <a:ext cx="2779059" cy="680598"/>
            <a:chOff x="3639671" y="1237849"/>
            <a:chExt cx="2779059" cy="680598"/>
          </a:xfrm>
        </p:grpSpPr>
        <p:sp>
          <p:nvSpPr>
            <p:cNvPr id="16" name="圓角矩形 15"/>
            <p:cNvSpPr/>
            <p:nvPr/>
          </p:nvSpPr>
          <p:spPr>
            <a:xfrm>
              <a:off x="3854824" y="1237849"/>
              <a:ext cx="2563906" cy="680598"/>
            </a:xfrm>
            <a:prstGeom prst="roundRect">
              <a:avLst/>
            </a:prstGeom>
            <a:noFill/>
            <a:ln>
              <a:solidFill>
                <a:srgbClr val="905E4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繼承問題</a:t>
              </a:r>
              <a:r>
                <a:rPr lang="zh-TW" altLang="en-US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、交通</a:t>
              </a:r>
              <a:r>
                <a:rPr lang="zh-TW" altLang="en-US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事故、</a:t>
              </a:r>
            </a:p>
            <a:p>
              <a:pPr algn="ctr"/>
              <a:r>
                <a:rPr lang="zh-TW" altLang="en-US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公務上法律等</a:t>
              </a:r>
            </a:p>
          </p:txBody>
        </p:sp>
        <p:cxnSp>
          <p:nvCxnSpPr>
            <p:cNvPr id="17" name="直線接點 16"/>
            <p:cNvCxnSpPr/>
            <p:nvPr/>
          </p:nvCxnSpPr>
          <p:spPr>
            <a:xfrm flipV="1">
              <a:off x="3639671" y="1577788"/>
              <a:ext cx="215153" cy="1"/>
            </a:xfrm>
            <a:prstGeom prst="line">
              <a:avLst/>
            </a:prstGeom>
            <a:ln w="28575">
              <a:solidFill>
                <a:srgbClr val="905E48"/>
              </a:solidFill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19" name="群組 18"/>
          <p:cNvGrpSpPr/>
          <p:nvPr/>
        </p:nvGrpSpPr>
        <p:grpSpPr>
          <a:xfrm>
            <a:off x="3639663" y="2977002"/>
            <a:ext cx="2779059" cy="680598"/>
            <a:chOff x="3639671" y="1237849"/>
            <a:chExt cx="2779059" cy="680598"/>
          </a:xfrm>
        </p:grpSpPr>
        <p:sp>
          <p:nvSpPr>
            <p:cNvPr id="20" name="圓角矩形 19"/>
            <p:cNvSpPr/>
            <p:nvPr/>
          </p:nvSpPr>
          <p:spPr>
            <a:xfrm>
              <a:off x="3854824" y="1237849"/>
              <a:ext cx="2563906" cy="680598"/>
            </a:xfrm>
            <a:prstGeom prst="roundRect">
              <a:avLst/>
            </a:prstGeom>
            <a:noFill/>
            <a:ln>
              <a:solidFill>
                <a:srgbClr val="905E4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消費糾紛</a:t>
              </a:r>
              <a:r>
                <a:rPr lang="zh-TW" altLang="en-US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、財產</a:t>
              </a:r>
              <a:r>
                <a:rPr lang="zh-TW" altLang="en-US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管理、</a:t>
              </a:r>
            </a:p>
            <a:p>
              <a:pPr algn="ctr"/>
              <a:r>
                <a:rPr lang="zh-TW" altLang="en-US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稅務案件等</a:t>
              </a:r>
            </a:p>
          </p:txBody>
        </p:sp>
        <p:cxnSp>
          <p:nvCxnSpPr>
            <p:cNvPr id="21" name="直線接點 20"/>
            <p:cNvCxnSpPr/>
            <p:nvPr/>
          </p:nvCxnSpPr>
          <p:spPr>
            <a:xfrm flipV="1">
              <a:off x="3639671" y="1577788"/>
              <a:ext cx="215153" cy="1"/>
            </a:xfrm>
            <a:prstGeom prst="line">
              <a:avLst/>
            </a:prstGeom>
            <a:ln w="28575">
              <a:solidFill>
                <a:srgbClr val="905E48"/>
              </a:solidFill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22" name="群組 21"/>
          <p:cNvGrpSpPr/>
          <p:nvPr/>
        </p:nvGrpSpPr>
        <p:grpSpPr>
          <a:xfrm>
            <a:off x="3639659" y="3855548"/>
            <a:ext cx="2779059" cy="680598"/>
            <a:chOff x="3639671" y="1237849"/>
            <a:chExt cx="2779059" cy="680598"/>
          </a:xfrm>
        </p:grpSpPr>
        <p:sp>
          <p:nvSpPr>
            <p:cNvPr id="23" name="圓角矩形 22"/>
            <p:cNvSpPr/>
            <p:nvPr/>
          </p:nvSpPr>
          <p:spPr>
            <a:xfrm>
              <a:off x="3854824" y="1237849"/>
              <a:ext cx="2563906" cy="680598"/>
            </a:xfrm>
            <a:prstGeom prst="roundRect">
              <a:avLst/>
            </a:prstGeom>
            <a:noFill/>
            <a:ln>
              <a:solidFill>
                <a:srgbClr val="905E4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飲食營養</a:t>
              </a:r>
              <a:r>
                <a:rPr lang="zh-TW" altLang="en-US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、疾病</a:t>
              </a:r>
              <a:r>
                <a:rPr lang="zh-TW" altLang="en-US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營養等</a:t>
              </a:r>
            </a:p>
          </p:txBody>
        </p:sp>
        <p:cxnSp>
          <p:nvCxnSpPr>
            <p:cNvPr id="24" name="直線接點 23"/>
            <p:cNvCxnSpPr/>
            <p:nvPr/>
          </p:nvCxnSpPr>
          <p:spPr>
            <a:xfrm flipV="1">
              <a:off x="3639671" y="1577788"/>
              <a:ext cx="215153" cy="1"/>
            </a:xfrm>
            <a:prstGeom prst="line">
              <a:avLst/>
            </a:prstGeom>
            <a:ln w="28575">
              <a:solidFill>
                <a:srgbClr val="905E48"/>
              </a:solidFill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25" name="群組 24"/>
          <p:cNvGrpSpPr/>
          <p:nvPr/>
        </p:nvGrpSpPr>
        <p:grpSpPr>
          <a:xfrm>
            <a:off x="3639655" y="4734086"/>
            <a:ext cx="2779059" cy="680598"/>
            <a:chOff x="3639671" y="1237849"/>
            <a:chExt cx="2779059" cy="680598"/>
          </a:xfrm>
        </p:grpSpPr>
        <p:sp>
          <p:nvSpPr>
            <p:cNvPr id="26" name="圓角矩形 25"/>
            <p:cNvSpPr/>
            <p:nvPr/>
          </p:nvSpPr>
          <p:spPr>
            <a:xfrm>
              <a:off x="3854824" y="1237849"/>
              <a:ext cx="2563906" cy="680598"/>
            </a:xfrm>
            <a:prstGeom prst="roundRect">
              <a:avLst/>
            </a:prstGeom>
            <a:noFill/>
            <a:ln>
              <a:solidFill>
                <a:srgbClr val="905E4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工作、職系轉換</a:t>
              </a:r>
              <a:r>
                <a:rPr lang="zh-TW" altLang="en-US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、</a:t>
              </a:r>
              <a:endParaRPr lang="en-US" altLang="zh-TW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algn="ctr"/>
              <a:r>
                <a:rPr lang="zh-TW" altLang="en-US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退休</a:t>
              </a:r>
              <a:r>
                <a:rPr lang="zh-TW" altLang="en-US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規劃等 </a:t>
              </a:r>
            </a:p>
          </p:txBody>
        </p:sp>
        <p:cxnSp>
          <p:nvCxnSpPr>
            <p:cNvPr id="27" name="直線接點 26"/>
            <p:cNvCxnSpPr/>
            <p:nvPr/>
          </p:nvCxnSpPr>
          <p:spPr>
            <a:xfrm flipV="1">
              <a:off x="3639671" y="1577788"/>
              <a:ext cx="215153" cy="1"/>
            </a:xfrm>
            <a:prstGeom prst="line">
              <a:avLst/>
            </a:prstGeom>
            <a:ln w="28575">
              <a:solidFill>
                <a:srgbClr val="905E48"/>
              </a:solidFill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28" name="群組 27"/>
          <p:cNvGrpSpPr/>
          <p:nvPr/>
        </p:nvGrpSpPr>
        <p:grpSpPr>
          <a:xfrm>
            <a:off x="3639652" y="5603664"/>
            <a:ext cx="2779059" cy="680598"/>
            <a:chOff x="3639671" y="1237849"/>
            <a:chExt cx="2779059" cy="680598"/>
          </a:xfrm>
        </p:grpSpPr>
        <p:sp>
          <p:nvSpPr>
            <p:cNvPr id="29" name="圓角矩形 28"/>
            <p:cNvSpPr/>
            <p:nvPr/>
          </p:nvSpPr>
          <p:spPr>
            <a:xfrm>
              <a:off x="3854824" y="1237849"/>
              <a:ext cx="2563906" cy="680598"/>
            </a:xfrm>
            <a:prstGeom prst="roundRect">
              <a:avLst/>
            </a:prstGeom>
            <a:noFill/>
            <a:ln>
              <a:solidFill>
                <a:srgbClr val="905E4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領導統御</a:t>
              </a:r>
              <a:r>
                <a:rPr lang="zh-TW" altLang="en-US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、溝通</a:t>
              </a:r>
              <a:r>
                <a:rPr lang="zh-TW" altLang="en-US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技巧等</a:t>
              </a:r>
            </a:p>
          </p:txBody>
        </p:sp>
        <p:cxnSp>
          <p:nvCxnSpPr>
            <p:cNvPr id="30" name="直線接點 29"/>
            <p:cNvCxnSpPr/>
            <p:nvPr/>
          </p:nvCxnSpPr>
          <p:spPr>
            <a:xfrm flipV="1">
              <a:off x="3639671" y="1577788"/>
              <a:ext cx="215153" cy="1"/>
            </a:xfrm>
            <a:prstGeom prst="line">
              <a:avLst/>
            </a:prstGeom>
            <a:ln w="28575">
              <a:solidFill>
                <a:srgbClr val="905E48"/>
              </a:solidFill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31" name="流程圖: 替代程序 30"/>
          <p:cNvSpPr/>
          <p:nvPr/>
        </p:nvSpPr>
        <p:spPr>
          <a:xfrm>
            <a:off x="9723186" y="3998821"/>
            <a:ext cx="1606803" cy="652851"/>
          </a:xfrm>
          <a:prstGeom prst="flowChartAlternateProcess">
            <a:avLst/>
          </a:prstGeom>
          <a:noFill/>
          <a:ln>
            <a:solidFill>
              <a:srgbClr val="905E4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2960-3456</a:t>
            </a:r>
            <a:endParaRPr lang="en-US" altLang="zh-TW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分機</a:t>
            </a:r>
            <a: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4316</a:t>
            </a:r>
          </a:p>
        </p:txBody>
      </p:sp>
      <p:sp>
        <p:nvSpPr>
          <p:cNvPr id="32" name="流程圖: 替代程序 31"/>
          <p:cNvSpPr/>
          <p:nvPr/>
        </p:nvSpPr>
        <p:spPr>
          <a:xfrm>
            <a:off x="9708995" y="3123677"/>
            <a:ext cx="2348534" cy="578666"/>
          </a:xfrm>
          <a:prstGeom prst="flowChartAlternateProcess">
            <a:avLst/>
          </a:prstGeom>
          <a:noFill/>
          <a:ln>
            <a:solidFill>
              <a:srgbClr val="905E4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EAPS@ntpc.gov.tw</a:t>
            </a:r>
            <a:endParaRPr lang="zh-TW" altLang="en-US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3" name="流程圖: 替代程序 32"/>
          <p:cNvSpPr/>
          <p:nvPr/>
        </p:nvSpPr>
        <p:spPr>
          <a:xfrm>
            <a:off x="7264344" y="1429858"/>
            <a:ext cx="1533522" cy="570098"/>
          </a:xfrm>
          <a:prstGeom prst="flowChartAlternateProcess">
            <a:avLst/>
          </a:prstGeom>
          <a:solidFill>
            <a:srgbClr val="E48312"/>
          </a:solidFill>
          <a:ln>
            <a:solidFill>
              <a:srgbClr val="905E4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申請種類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4" name="流程圖: 替代程序 33"/>
          <p:cNvSpPr/>
          <p:nvPr/>
        </p:nvSpPr>
        <p:spPr>
          <a:xfrm>
            <a:off x="7278037" y="2276060"/>
            <a:ext cx="1533522" cy="570098"/>
          </a:xfrm>
          <a:prstGeom prst="flowChartAlternateProcess">
            <a:avLst/>
          </a:prstGeom>
          <a:solidFill>
            <a:srgbClr val="E48312"/>
          </a:solidFill>
          <a:ln>
            <a:solidFill>
              <a:srgbClr val="905E4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申請方式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35" name="直線單箭頭接點 34"/>
          <p:cNvCxnSpPr/>
          <p:nvPr/>
        </p:nvCxnSpPr>
        <p:spPr>
          <a:xfrm flipV="1">
            <a:off x="8901953" y="1714907"/>
            <a:ext cx="719166" cy="63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流程圖: 替代程序 35"/>
          <p:cNvSpPr/>
          <p:nvPr/>
        </p:nvSpPr>
        <p:spPr>
          <a:xfrm>
            <a:off x="9723308" y="1402712"/>
            <a:ext cx="1606681" cy="652851"/>
          </a:xfrm>
          <a:prstGeom prst="flowChartAlternateProcess">
            <a:avLst/>
          </a:prstGeom>
          <a:noFill/>
          <a:ln>
            <a:solidFill>
              <a:srgbClr val="905E4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個人諮詢</a:t>
            </a:r>
            <a:endParaRPr lang="en-US" altLang="zh-TW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團體諮詢</a:t>
            </a:r>
            <a:endParaRPr lang="zh-TW" altLang="en-US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8" name="流程圖: 替代程序 37"/>
          <p:cNvSpPr/>
          <p:nvPr/>
        </p:nvSpPr>
        <p:spPr>
          <a:xfrm>
            <a:off x="9723309" y="2260003"/>
            <a:ext cx="1606681" cy="587589"/>
          </a:xfrm>
          <a:prstGeom prst="flowChartAlternateProcess">
            <a:avLst/>
          </a:prstGeom>
          <a:noFill/>
          <a:ln>
            <a:solidFill>
              <a:srgbClr val="905E4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申請表下載</a:t>
            </a:r>
            <a:endParaRPr lang="zh-TW" altLang="en-US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9" name="流程圖: 替代程序 38"/>
          <p:cNvSpPr/>
          <p:nvPr/>
        </p:nvSpPr>
        <p:spPr>
          <a:xfrm>
            <a:off x="7278037" y="3132244"/>
            <a:ext cx="1533522" cy="570098"/>
          </a:xfrm>
          <a:prstGeom prst="flowChartAlternateProcess">
            <a:avLst/>
          </a:prstGeom>
          <a:solidFill>
            <a:srgbClr val="E48312"/>
          </a:solidFill>
          <a:ln>
            <a:solidFill>
              <a:srgbClr val="905E4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電子郵件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0" name="流程圖: 替代程序 39"/>
          <p:cNvSpPr/>
          <p:nvPr/>
        </p:nvSpPr>
        <p:spPr>
          <a:xfrm>
            <a:off x="7264344" y="4036390"/>
            <a:ext cx="1533522" cy="570098"/>
          </a:xfrm>
          <a:prstGeom prst="flowChartAlternateProcess">
            <a:avLst/>
          </a:prstGeom>
          <a:solidFill>
            <a:srgbClr val="E48312"/>
          </a:solidFill>
          <a:ln>
            <a:solidFill>
              <a:srgbClr val="905E4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電話洽詢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51" name="直線單箭頭接點 50"/>
          <p:cNvCxnSpPr/>
          <p:nvPr/>
        </p:nvCxnSpPr>
        <p:spPr>
          <a:xfrm flipV="1">
            <a:off x="8910913" y="2530696"/>
            <a:ext cx="719166" cy="63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單箭頭接點 51"/>
          <p:cNvCxnSpPr/>
          <p:nvPr/>
        </p:nvCxnSpPr>
        <p:spPr>
          <a:xfrm flipV="1">
            <a:off x="8910916" y="3391308"/>
            <a:ext cx="719166" cy="63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單箭頭接點 52"/>
          <p:cNvCxnSpPr/>
          <p:nvPr/>
        </p:nvCxnSpPr>
        <p:spPr>
          <a:xfrm flipV="1">
            <a:off x="8910913" y="4305707"/>
            <a:ext cx="719166" cy="63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9" name="群組 58"/>
          <p:cNvGrpSpPr/>
          <p:nvPr/>
        </p:nvGrpSpPr>
        <p:grpSpPr>
          <a:xfrm>
            <a:off x="8311273" y="4868403"/>
            <a:ext cx="1918446" cy="1361703"/>
            <a:chOff x="9430871" y="5058663"/>
            <a:chExt cx="1918446" cy="1361703"/>
          </a:xfrm>
        </p:grpSpPr>
        <p:sp>
          <p:nvSpPr>
            <p:cNvPr id="57" name="雲朵形 56"/>
            <p:cNvSpPr/>
            <p:nvPr/>
          </p:nvSpPr>
          <p:spPr>
            <a:xfrm>
              <a:off x="9430871" y="5058663"/>
              <a:ext cx="1918446" cy="1361703"/>
            </a:xfrm>
            <a:prstGeom prst="cloud">
              <a:avLst/>
            </a:prstGeom>
            <a:solidFill>
              <a:srgbClr val="E9AFE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zh-TW" dirty="0" smtClean="0"/>
            </a:p>
          </p:txBody>
        </p:sp>
        <p:sp>
          <p:nvSpPr>
            <p:cNvPr id="58" name="文字方塊 57"/>
            <p:cNvSpPr txBox="1"/>
            <p:nvPr/>
          </p:nvSpPr>
          <p:spPr>
            <a:xfrm rot="21363745">
              <a:off x="9716241" y="5154102"/>
              <a:ext cx="1387733" cy="1195199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OffAxis1Right"/>
              <a:lightRig rig="threePt" dir="t"/>
            </a:scene3d>
          </p:spPr>
          <p:txBody>
            <a:bodyPr wrap="square" rtlCol="0">
              <a:spAutoFit/>
            </a:bodyPr>
            <a:lstStyle/>
            <a:p>
              <a:r>
                <a:rPr lang="zh-TW" altLang="en-US" sz="3000" dirty="0" smtClean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擁抱心</a:t>
              </a:r>
              <a:endParaRPr lang="en-US" altLang="zh-TW" sz="30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>
                <a:lnSpc>
                  <a:spcPts val="5000"/>
                </a:lnSpc>
              </a:pPr>
              <a:r>
                <a:rPr lang="zh-TW" altLang="en-US" sz="3000" dirty="0" smtClean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關懷情</a:t>
              </a:r>
              <a:endParaRPr lang="zh-TW" altLang="en-US" sz="30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60" name="矩形 59"/>
          <p:cNvSpPr/>
          <p:nvPr/>
        </p:nvSpPr>
        <p:spPr>
          <a:xfrm>
            <a:off x="8196974" y="6422284"/>
            <a:ext cx="3880728" cy="4308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TW" sz="22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OO</a:t>
            </a:r>
            <a:r>
              <a:rPr lang="en-US" altLang="zh-TW" sz="22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OOO</a:t>
            </a:r>
            <a:r>
              <a:rPr lang="zh-TW" altLang="en-US" sz="22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人事室  關心您</a:t>
            </a:r>
            <a:endParaRPr lang="zh-TW" altLang="en-US" sz="22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13053663"/>
      </p:ext>
    </p:extLst>
  </p:cSld>
  <p:clrMapOvr>
    <a:masterClrMapping/>
  </p:clrMapOvr>
</p:sld>
</file>

<file path=ppt/theme/theme1.xml><?xml version="1.0" encoding="utf-8"?>
<a:theme xmlns:a="http://schemas.openxmlformats.org/drawingml/2006/main" name="回顧">
  <a:themeElements>
    <a:clrScheme name="回顧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回顧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顧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234</TotalTime>
  <Words>96</Words>
  <Application>Microsoft Office PowerPoint</Application>
  <PresentationFormat>寬螢幕</PresentationFormat>
  <Paragraphs>31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微軟正黑體</vt:lpstr>
      <vt:lpstr>新細明體</vt:lpstr>
      <vt:lpstr>Calibri</vt:lpstr>
      <vt:lpstr>Calibri Light</vt:lpstr>
      <vt:lpstr>回顧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李姵怡</dc:creator>
  <cp:lastModifiedBy>李葉玫君</cp:lastModifiedBy>
  <cp:revision>33</cp:revision>
  <cp:lastPrinted>2022-06-09T02:53:31Z</cp:lastPrinted>
  <dcterms:created xsi:type="dcterms:W3CDTF">2022-03-30T03:00:23Z</dcterms:created>
  <dcterms:modified xsi:type="dcterms:W3CDTF">2022-06-09T02:59:51Z</dcterms:modified>
</cp:coreProperties>
</file>