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3E3E"/>
    <a:srgbClr val="FFFE9A"/>
    <a:srgbClr val="1E3CD4"/>
    <a:srgbClr val="0066FF"/>
    <a:srgbClr val="684F00"/>
    <a:srgbClr val="BC8F00"/>
    <a:srgbClr val="15C2FF"/>
    <a:srgbClr val="FF2121"/>
    <a:srgbClr val="FF0066"/>
    <a:srgbClr val="F6F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61" d="100"/>
          <a:sy n="61" d="100"/>
        </p:scale>
        <p:origin x="24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6279F3-5D69-4B55-9916-A0C25C227929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9831B82-FAFF-4113-947A-92467D2431C2}">
      <dgm:prSet phldrT="[文字]" custT="1"/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zh-TW" altLang="en-US" sz="3200" b="1" cap="none" spc="80" baseline="0" dirty="0" smtClean="0">
              <a:ln w="13500">
                <a:prstDash val="solid"/>
              </a:ln>
              <a:solidFill>
                <a:srgbClr val="FF2121"/>
              </a:solidFill>
              <a:effectLst/>
              <a:ea typeface="全真海報體" panose="02010609000101010101" pitchFamily="49" charset="-120"/>
            </a:rPr>
            <a:t>醫</a:t>
          </a:r>
          <a:r>
            <a:rPr lang="zh-TW" altLang="en-US" sz="3200" b="1" cap="none" spc="80" baseline="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療</a:t>
          </a:r>
          <a:endParaRPr lang="en-US" altLang="zh-TW" sz="3200" b="1" cap="none" spc="80" baseline="0" dirty="0" smtClean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  <a:p>
          <a:pPr algn="l">
            <a:spcAft>
              <a:spcPts val="0"/>
            </a:spcAft>
          </a:pPr>
          <a:r>
            <a:rPr lang="zh-TW" altLang="en-US" sz="3200" b="1" cap="none" spc="80" baseline="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諮詢</a:t>
          </a:r>
          <a:endParaRPr lang="zh-TW" altLang="en-US" sz="3200" b="1" cap="none" spc="80" baseline="0" dirty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</dgm:t>
    </dgm:pt>
    <dgm:pt modelId="{AA971395-82F0-48A6-9164-932085DB1E40}" type="parTrans" cxnId="{8D8B7B68-4AD4-463F-9963-0F2963EA99B4}">
      <dgm:prSet/>
      <dgm:spPr/>
      <dgm:t>
        <a:bodyPr/>
        <a:lstStyle/>
        <a:p>
          <a:pPr algn="ctr"/>
          <a:endParaRPr lang="zh-TW" altLang="en-US"/>
        </a:p>
      </dgm:t>
    </dgm:pt>
    <dgm:pt modelId="{02FDA066-EFD3-4DEA-922C-AFE816AC053A}" type="sibTrans" cxnId="{8D8B7B68-4AD4-463F-9963-0F2963EA99B4}">
      <dgm:prSet/>
      <dgm:spPr/>
      <dgm:t>
        <a:bodyPr/>
        <a:lstStyle/>
        <a:p>
          <a:pPr algn="ctr"/>
          <a:endParaRPr lang="zh-TW" altLang="en-US"/>
        </a:p>
      </dgm:t>
    </dgm:pt>
    <dgm:pt modelId="{297BA40C-D8F2-41AF-A033-07D6CC6D0498}">
      <dgm:prSet phldrT="[文字]" custT="1"/>
      <dgm:spPr>
        <a:gradFill rotWithShape="0">
          <a:gsLst>
            <a:gs pos="0">
              <a:srgbClr val="F6FDDF"/>
            </a:gs>
            <a:gs pos="0">
              <a:srgbClr val="FFFE9A"/>
            </a:gs>
            <a:gs pos="100000">
              <a:srgbClr val="FFFF66"/>
            </a:gs>
          </a:gsLst>
        </a:gradFill>
        <a:ln>
          <a:noFill/>
        </a:ln>
      </dgm:spPr>
      <dgm:t>
        <a:bodyPr/>
        <a:lstStyle/>
        <a:p>
          <a:pPr algn="ctr">
            <a:spcAft>
              <a:spcPts val="0"/>
            </a:spcAft>
          </a:pPr>
          <a:r>
            <a:rPr lang="zh-TW" altLang="en-US" sz="3200" b="1" cap="none" spc="50" dirty="0" smtClean="0">
              <a:ln w="13500">
                <a:noFill/>
                <a:prstDash val="solid"/>
              </a:ln>
              <a:solidFill>
                <a:srgbClr val="F83E3E"/>
              </a:solidFill>
              <a:effectLst/>
              <a:ea typeface="全真海報體" panose="02010609000101010101" pitchFamily="49" charset="-120"/>
            </a:rPr>
            <a:t>心</a:t>
          </a:r>
          <a:r>
            <a:rPr lang="zh-TW" altLang="en-US" sz="3200" b="1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理</a:t>
          </a:r>
          <a:endParaRPr lang="en-US" altLang="zh-TW" sz="3200" b="1" cap="none" spc="50" dirty="0" smtClean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  <a:p>
          <a:pPr algn="ctr">
            <a:spcAft>
              <a:spcPts val="0"/>
            </a:spcAft>
          </a:pPr>
          <a:r>
            <a:rPr lang="zh-TW" altLang="en-US" sz="3200" b="1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諮商</a:t>
          </a:r>
          <a:endParaRPr lang="zh-TW" altLang="en-US" sz="3200" b="1" cap="none" spc="50" dirty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</dgm:t>
    </dgm:pt>
    <dgm:pt modelId="{E3E415B5-C959-411A-90B9-E401BC19674F}" type="parTrans" cxnId="{5B8E2FD7-4935-4CE0-8FBD-25E6CA18F2A3}">
      <dgm:prSet/>
      <dgm:spPr/>
      <dgm:t>
        <a:bodyPr/>
        <a:lstStyle/>
        <a:p>
          <a:pPr algn="ctr"/>
          <a:endParaRPr lang="zh-TW" altLang="en-US"/>
        </a:p>
      </dgm:t>
    </dgm:pt>
    <dgm:pt modelId="{0D732E0A-8FC5-4868-AE1B-12EA228C98AC}" type="sibTrans" cxnId="{5B8E2FD7-4935-4CE0-8FBD-25E6CA18F2A3}">
      <dgm:prSet/>
      <dgm:spPr/>
      <dgm:t>
        <a:bodyPr/>
        <a:lstStyle/>
        <a:p>
          <a:pPr algn="ctr"/>
          <a:endParaRPr lang="zh-TW" altLang="en-US"/>
        </a:p>
      </dgm:t>
    </dgm:pt>
    <dgm:pt modelId="{5AD38C97-5CBD-41A1-A943-05CAA76936D4}">
      <dgm:prSet phldrT="[文字]" custT="1"/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zh-TW" altLang="en-US" sz="2800" b="1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    涯發展諮詢</a:t>
          </a:r>
          <a:endParaRPr lang="zh-TW" altLang="en-US" sz="2800" b="1" cap="none" spc="50" dirty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</dgm:t>
    </dgm:pt>
    <dgm:pt modelId="{D483F0B0-DF43-4F75-BAD7-B932BD99D964}" type="parTrans" cxnId="{8AD8E726-D752-45AB-984D-003919540D88}">
      <dgm:prSet/>
      <dgm:spPr/>
      <dgm:t>
        <a:bodyPr/>
        <a:lstStyle/>
        <a:p>
          <a:pPr algn="ctr"/>
          <a:endParaRPr lang="zh-TW" altLang="en-US"/>
        </a:p>
      </dgm:t>
    </dgm:pt>
    <dgm:pt modelId="{E5D1B391-B1AD-4AAC-9228-D51988BC8659}" type="sibTrans" cxnId="{8AD8E726-D752-45AB-984D-003919540D88}">
      <dgm:prSet/>
      <dgm:spPr/>
      <dgm:t>
        <a:bodyPr/>
        <a:lstStyle/>
        <a:p>
          <a:pPr algn="ctr"/>
          <a:endParaRPr lang="zh-TW" altLang="en-US"/>
        </a:p>
      </dgm:t>
    </dgm:pt>
    <dgm:pt modelId="{975A59DC-FC0C-42E2-B039-050D1A159634}">
      <dgm:prSet phldrT="[文字]" custT="1"/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zh-TW" altLang="en-US" sz="3200" b="1" cap="none" spc="50" dirty="0" smtClean="0">
              <a:ln w="13500">
                <a:prstDash val="solid"/>
              </a:ln>
              <a:solidFill>
                <a:srgbClr val="FF2121"/>
              </a:solidFill>
              <a:effectLst/>
              <a:ea typeface="全真海報體" panose="02010609000101010101" pitchFamily="49" charset="-120"/>
            </a:rPr>
            <a:t>  管</a:t>
          </a:r>
          <a:r>
            <a:rPr lang="zh-TW" altLang="en-US" sz="3200" b="1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理</a:t>
          </a:r>
          <a:endParaRPr lang="en-US" altLang="zh-TW" sz="3200" b="1" cap="none" spc="50" dirty="0" smtClean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  <a:p>
          <a:pPr algn="l">
            <a:spcAft>
              <a:spcPts val="0"/>
            </a:spcAft>
          </a:pPr>
          <a:r>
            <a:rPr lang="zh-TW" altLang="en-US" sz="3200" b="1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  諮詢</a:t>
          </a:r>
          <a:endParaRPr lang="zh-TW" altLang="en-US" sz="3200" b="1" cap="none" spc="50" dirty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</dgm:t>
    </dgm:pt>
    <dgm:pt modelId="{83E4271E-491C-4EB3-BF57-D9C0DF2D1182}" type="parTrans" cxnId="{C82F6F98-7CF5-4BF5-9201-B2233C1CF241}">
      <dgm:prSet/>
      <dgm:spPr/>
      <dgm:t>
        <a:bodyPr/>
        <a:lstStyle/>
        <a:p>
          <a:pPr algn="ctr"/>
          <a:endParaRPr lang="zh-TW" altLang="en-US"/>
        </a:p>
      </dgm:t>
    </dgm:pt>
    <dgm:pt modelId="{EA7E80D2-B901-4CFD-A114-49D9164A6053}" type="sibTrans" cxnId="{C82F6F98-7CF5-4BF5-9201-B2233C1CF241}">
      <dgm:prSet/>
      <dgm:spPr/>
      <dgm:t>
        <a:bodyPr/>
        <a:lstStyle/>
        <a:p>
          <a:pPr algn="ctr"/>
          <a:endParaRPr lang="zh-TW" altLang="en-US"/>
        </a:p>
      </dgm:t>
    </dgm:pt>
    <dgm:pt modelId="{280E80B8-CDA8-4A7B-9C25-05D581AFD992}">
      <dgm:prSet phldrT="[文字]" custT="1"/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zh-TW" altLang="en-US" sz="3200" b="1" cap="none" spc="50" dirty="0" smtClean="0">
              <a:ln w="13500">
                <a:prstDash val="solid"/>
              </a:ln>
              <a:solidFill>
                <a:srgbClr val="FF0000"/>
              </a:solidFill>
              <a:effectLst/>
              <a:ea typeface="全真海報體" panose="02010609000101010101" pitchFamily="49" charset="-120"/>
            </a:rPr>
            <a:t>法</a:t>
          </a:r>
          <a:r>
            <a:rPr lang="zh-TW" altLang="en-US" sz="3200" b="1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律</a:t>
          </a:r>
          <a:endParaRPr lang="en-US" altLang="zh-TW" sz="3200" b="1" cap="none" spc="50" dirty="0" smtClean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zh-TW" altLang="en-US" sz="3200" b="1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諮詢</a:t>
          </a:r>
          <a:endParaRPr lang="zh-TW" altLang="en-US" sz="3200" b="1" cap="none" spc="50" dirty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</dgm:t>
    </dgm:pt>
    <dgm:pt modelId="{86A1533A-C5DB-4AAE-9570-E4BF37A70907}" type="parTrans" cxnId="{EE805245-E2FF-41DF-B3F1-BC5587B0C81C}">
      <dgm:prSet/>
      <dgm:spPr/>
      <dgm:t>
        <a:bodyPr/>
        <a:lstStyle/>
        <a:p>
          <a:pPr algn="ctr"/>
          <a:endParaRPr lang="zh-TW" altLang="en-US"/>
        </a:p>
      </dgm:t>
    </dgm:pt>
    <dgm:pt modelId="{05D9A8F9-E811-4503-A5B8-301674FE6228}" type="sibTrans" cxnId="{EE805245-E2FF-41DF-B3F1-BC5587B0C81C}">
      <dgm:prSet/>
      <dgm:spPr/>
      <dgm:t>
        <a:bodyPr/>
        <a:lstStyle/>
        <a:p>
          <a:pPr algn="ctr"/>
          <a:endParaRPr lang="zh-TW" altLang="en-US"/>
        </a:p>
      </dgm:t>
    </dgm:pt>
    <dgm:pt modelId="{D14A28B1-7A4D-4636-9B10-A2794BD519EA}">
      <dgm:prSet phldrT="[文字]" custT="1"/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zh-TW" altLang="en-US" sz="3200" b="1" cap="none" spc="50" dirty="0" smtClean="0">
              <a:ln w="13500">
                <a:prstDash val="solid"/>
              </a:ln>
              <a:solidFill>
                <a:srgbClr val="FF0000"/>
              </a:solidFill>
              <a:effectLst/>
              <a:ea typeface="全真海報體" panose="02010609000101010101" pitchFamily="49" charset="-120"/>
            </a:rPr>
            <a:t>財</a:t>
          </a:r>
          <a:r>
            <a:rPr lang="zh-TW" altLang="en-US" sz="3200" b="1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務</a:t>
          </a:r>
          <a:endParaRPr lang="en-US" altLang="zh-TW" sz="3200" b="1" cap="none" spc="50" dirty="0" smtClean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  <a:p>
          <a:pPr algn="ctr">
            <a:spcAft>
              <a:spcPts val="0"/>
            </a:spcAft>
          </a:pPr>
          <a:r>
            <a:rPr lang="zh-TW" altLang="en-US" sz="3200" b="1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諮詢</a:t>
          </a:r>
          <a:endParaRPr lang="zh-TW" altLang="en-US" sz="3200" b="1" cap="none" spc="50" dirty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</dgm:t>
    </dgm:pt>
    <dgm:pt modelId="{425F4083-64C9-4115-9A8F-0C7646ACDBD2}" type="parTrans" cxnId="{3B90ED5D-348D-48B9-AADC-A813E9587817}">
      <dgm:prSet/>
      <dgm:spPr/>
      <dgm:t>
        <a:bodyPr/>
        <a:lstStyle/>
        <a:p>
          <a:pPr algn="ctr"/>
          <a:endParaRPr lang="zh-TW" altLang="en-US"/>
        </a:p>
      </dgm:t>
    </dgm:pt>
    <dgm:pt modelId="{7D36BD1D-BA71-4826-ABDC-3387C39794F9}" type="sibTrans" cxnId="{3B90ED5D-348D-48B9-AADC-A813E9587817}">
      <dgm:prSet/>
      <dgm:spPr/>
      <dgm:t>
        <a:bodyPr/>
        <a:lstStyle/>
        <a:p>
          <a:pPr algn="ctr"/>
          <a:endParaRPr lang="zh-TW" altLang="en-US"/>
        </a:p>
      </dgm:t>
    </dgm:pt>
    <dgm:pt modelId="{04D7D03A-2E6A-4913-AE59-98CB07471A2A}" type="pres">
      <dgm:prSet presAssocID="{316279F3-5D69-4B55-9916-A0C25C22792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62FE3DE-4E7B-445B-8445-81B11992BFAA}" type="pres">
      <dgm:prSet presAssocID="{316279F3-5D69-4B55-9916-A0C25C227929}" presName="wedge1" presStyleLbl="node1" presStyleIdx="0" presStyleCnt="6" custLinFactNeighborX="83" custLinFactNeighborY="-291"/>
      <dgm:spPr/>
      <dgm:t>
        <a:bodyPr/>
        <a:lstStyle/>
        <a:p>
          <a:endParaRPr lang="zh-TW" altLang="en-US"/>
        </a:p>
      </dgm:t>
    </dgm:pt>
    <dgm:pt modelId="{0F80E41B-E70D-4627-BC3B-BEEAC0EC7E3C}" type="pres">
      <dgm:prSet presAssocID="{316279F3-5D69-4B55-9916-A0C25C227929}" presName="dummy1a" presStyleCnt="0"/>
      <dgm:spPr/>
      <dgm:t>
        <a:bodyPr/>
        <a:lstStyle/>
        <a:p>
          <a:endParaRPr lang="zh-TW" altLang="en-US"/>
        </a:p>
      </dgm:t>
    </dgm:pt>
    <dgm:pt modelId="{9B188E57-0B8C-4352-A4BA-0656A3AF4873}" type="pres">
      <dgm:prSet presAssocID="{316279F3-5D69-4B55-9916-A0C25C227929}" presName="dummy1b" presStyleCnt="0"/>
      <dgm:spPr/>
      <dgm:t>
        <a:bodyPr/>
        <a:lstStyle/>
        <a:p>
          <a:endParaRPr lang="zh-TW" altLang="en-US"/>
        </a:p>
      </dgm:t>
    </dgm:pt>
    <dgm:pt modelId="{D9B96A04-7E26-4194-9C10-E9FC12599EFE}" type="pres">
      <dgm:prSet presAssocID="{316279F3-5D69-4B55-9916-A0C25C227929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1E2D5D-241C-4A4F-8562-11EC9AC73BBA}" type="pres">
      <dgm:prSet presAssocID="{316279F3-5D69-4B55-9916-A0C25C227929}" presName="wedge2" presStyleLbl="node1" presStyleIdx="1" presStyleCnt="6"/>
      <dgm:spPr/>
      <dgm:t>
        <a:bodyPr/>
        <a:lstStyle/>
        <a:p>
          <a:endParaRPr lang="zh-TW" altLang="en-US"/>
        </a:p>
      </dgm:t>
    </dgm:pt>
    <dgm:pt modelId="{BCC3ED96-A02D-4769-84C8-BF476A697E5B}" type="pres">
      <dgm:prSet presAssocID="{316279F3-5D69-4B55-9916-A0C25C227929}" presName="dummy2a" presStyleCnt="0"/>
      <dgm:spPr/>
      <dgm:t>
        <a:bodyPr/>
        <a:lstStyle/>
        <a:p>
          <a:endParaRPr lang="zh-TW" altLang="en-US"/>
        </a:p>
      </dgm:t>
    </dgm:pt>
    <dgm:pt modelId="{9685C03B-841C-4D83-A49F-AEDB04C2010E}" type="pres">
      <dgm:prSet presAssocID="{316279F3-5D69-4B55-9916-A0C25C227929}" presName="dummy2b" presStyleCnt="0"/>
      <dgm:spPr/>
      <dgm:t>
        <a:bodyPr/>
        <a:lstStyle/>
        <a:p>
          <a:endParaRPr lang="zh-TW" altLang="en-US"/>
        </a:p>
      </dgm:t>
    </dgm:pt>
    <dgm:pt modelId="{3412CB41-A831-424C-B3BB-4B2C21D57E97}" type="pres">
      <dgm:prSet presAssocID="{316279F3-5D69-4B55-9916-A0C25C227929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E32823-32E4-4FF8-A164-0A9D06829FDA}" type="pres">
      <dgm:prSet presAssocID="{316279F3-5D69-4B55-9916-A0C25C227929}" presName="wedge3" presStyleLbl="node1" presStyleIdx="2" presStyleCnt="6" custLinFactNeighborY="-876"/>
      <dgm:spPr/>
      <dgm:t>
        <a:bodyPr/>
        <a:lstStyle/>
        <a:p>
          <a:endParaRPr lang="zh-TW" altLang="en-US"/>
        </a:p>
      </dgm:t>
    </dgm:pt>
    <dgm:pt modelId="{50D6135B-4D4A-4BBC-9824-E5FBC2027CCE}" type="pres">
      <dgm:prSet presAssocID="{316279F3-5D69-4B55-9916-A0C25C227929}" presName="dummy3a" presStyleCnt="0"/>
      <dgm:spPr/>
      <dgm:t>
        <a:bodyPr/>
        <a:lstStyle/>
        <a:p>
          <a:endParaRPr lang="zh-TW" altLang="en-US"/>
        </a:p>
      </dgm:t>
    </dgm:pt>
    <dgm:pt modelId="{E502C08D-3693-4A70-8267-DDF9EBF212E2}" type="pres">
      <dgm:prSet presAssocID="{316279F3-5D69-4B55-9916-A0C25C227929}" presName="dummy3b" presStyleCnt="0"/>
      <dgm:spPr/>
      <dgm:t>
        <a:bodyPr/>
        <a:lstStyle/>
        <a:p>
          <a:endParaRPr lang="zh-TW" altLang="en-US"/>
        </a:p>
      </dgm:t>
    </dgm:pt>
    <dgm:pt modelId="{FDC2FFA9-2232-4807-A528-B803AEFEA1AE}" type="pres">
      <dgm:prSet presAssocID="{316279F3-5D69-4B55-9916-A0C25C227929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F81D97-4E73-40D8-B7D5-C673A674B0C5}" type="pres">
      <dgm:prSet presAssocID="{316279F3-5D69-4B55-9916-A0C25C227929}" presName="wedge4" presStyleLbl="node1" presStyleIdx="3" presStyleCnt="6"/>
      <dgm:spPr/>
      <dgm:t>
        <a:bodyPr/>
        <a:lstStyle/>
        <a:p>
          <a:endParaRPr lang="zh-TW" altLang="en-US"/>
        </a:p>
      </dgm:t>
    </dgm:pt>
    <dgm:pt modelId="{F8C9571C-A2F4-4FA5-9C49-BD17E27B9BBE}" type="pres">
      <dgm:prSet presAssocID="{316279F3-5D69-4B55-9916-A0C25C227929}" presName="dummy4a" presStyleCnt="0"/>
      <dgm:spPr/>
      <dgm:t>
        <a:bodyPr/>
        <a:lstStyle/>
        <a:p>
          <a:endParaRPr lang="zh-TW" altLang="en-US"/>
        </a:p>
      </dgm:t>
    </dgm:pt>
    <dgm:pt modelId="{62010D84-A39B-444C-B3F3-76864B2D9885}" type="pres">
      <dgm:prSet presAssocID="{316279F3-5D69-4B55-9916-A0C25C227929}" presName="dummy4b" presStyleCnt="0"/>
      <dgm:spPr/>
      <dgm:t>
        <a:bodyPr/>
        <a:lstStyle/>
        <a:p>
          <a:endParaRPr lang="zh-TW" altLang="en-US"/>
        </a:p>
      </dgm:t>
    </dgm:pt>
    <dgm:pt modelId="{C2B9D46C-21C1-458E-B397-CEAF36E97284}" type="pres">
      <dgm:prSet presAssocID="{316279F3-5D69-4B55-9916-A0C25C227929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A2BDB2-EBC0-452E-9F0D-FE63EFC0E4A8}" type="pres">
      <dgm:prSet presAssocID="{316279F3-5D69-4B55-9916-A0C25C227929}" presName="wedge5" presStyleLbl="node1" presStyleIdx="4" presStyleCnt="6"/>
      <dgm:spPr/>
      <dgm:t>
        <a:bodyPr/>
        <a:lstStyle/>
        <a:p>
          <a:endParaRPr lang="zh-TW" altLang="en-US"/>
        </a:p>
      </dgm:t>
    </dgm:pt>
    <dgm:pt modelId="{3E80A617-15B4-4584-A383-CA43509BC11A}" type="pres">
      <dgm:prSet presAssocID="{316279F3-5D69-4B55-9916-A0C25C227929}" presName="dummy5a" presStyleCnt="0"/>
      <dgm:spPr/>
      <dgm:t>
        <a:bodyPr/>
        <a:lstStyle/>
        <a:p>
          <a:endParaRPr lang="zh-TW" altLang="en-US"/>
        </a:p>
      </dgm:t>
    </dgm:pt>
    <dgm:pt modelId="{05912AA2-5B02-4DE9-BC5E-6E72A259CC6D}" type="pres">
      <dgm:prSet presAssocID="{316279F3-5D69-4B55-9916-A0C25C227929}" presName="dummy5b" presStyleCnt="0"/>
      <dgm:spPr/>
      <dgm:t>
        <a:bodyPr/>
        <a:lstStyle/>
        <a:p>
          <a:endParaRPr lang="zh-TW" altLang="en-US"/>
        </a:p>
      </dgm:t>
    </dgm:pt>
    <dgm:pt modelId="{061AE77F-F786-49DA-BED4-FC8C7E267B35}" type="pres">
      <dgm:prSet presAssocID="{316279F3-5D69-4B55-9916-A0C25C227929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B29590-CCDA-479C-AB4F-5FAA486E8227}" type="pres">
      <dgm:prSet presAssocID="{316279F3-5D69-4B55-9916-A0C25C227929}" presName="wedge6" presStyleLbl="node1" presStyleIdx="5" presStyleCnt="6" custScaleX="100105" custScaleY="101003"/>
      <dgm:spPr/>
      <dgm:t>
        <a:bodyPr/>
        <a:lstStyle/>
        <a:p>
          <a:endParaRPr lang="zh-TW" altLang="en-US"/>
        </a:p>
      </dgm:t>
    </dgm:pt>
    <dgm:pt modelId="{F5CCCC8A-998F-470F-809B-25BBCE1A729B}" type="pres">
      <dgm:prSet presAssocID="{316279F3-5D69-4B55-9916-A0C25C227929}" presName="dummy6a" presStyleCnt="0"/>
      <dgm:spPr/>
      <dgm:t>
        <a:bodyPr/>
        <a:lstStyle/>
        <a:p>
          <a:endParaRPr lang="zh-TW" altLang="en-US"/>
        </a:p>
      </dgm:t>
    </dgm:pt>
    <dgm:pt modelId="{071103F8-13C3-4C2B-97E1-6AADB4412B98}" type="pres">
      <dgm:prSet presAssocID="{316279F3-5D69-4B55-9916-A0C25C227929}" presName="dummy6b" presStyleCnt="0"/>
      <dgm:spPr/>
      <dgm:t>
        <a:bodyPr/>
        <a:lstStyle/>
        <a:p>
          <a:endParaRPr lang="zh-TW" altLang="en-US"/>
        </a:p>
      </dgm:t>
    </dgm:pt>
    <dgm:pt modelId="{46441532-79AC-437D-9CD7-11BACCB1CE97}" type="pres">
      <dgm:prSet presAssocID="{316279F3-5D69-4B55-9916-A0C25C227929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96918C-9F7B-4A5F-A52B-CD0A97D45861}" type="pres">
      <dgm:prSet presAssocID="{02FDA066-EFD3-4DEA-922C-AFE816AC053A}" presName="arrowWedge1" presStyleLbl="fgSibTrans2D1" presStyleIdx="0" presStyleCnt="6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  <a:ln w="28575"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FE55783B-5432-469A-A1C1-D8613F18D910}" type="pres">
      <dgm:prSet presAssocID="{0D732E0A-8FC5-4868-AE1B-12EA228C98AC}" presName="arrowWedge2" presStyleLbl="fgSibTrans2D1" presStyleIdx="1" presStyleCnt="6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  <a:ln w="19050"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9367AF3C-18C2-4389-8AA2-E723F5B8866F}" type="pres">
      <dgm:prSet presAssocID="{E5D1B391-B1AD-4AAC-9228-D51988BC8659}" presName="arrowWedge3" presStyleLbl="fgSibTrans2D1" presStyleIdx="2" presStyleCnt="6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  <a:ln w="19050"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74584409-9E28-48C7-988D-764B0E6AE08F}" type="pres">
      <dgm:prSet presAssocID="{EA7E80D2-B901-4CFD-A114-49D9164A6053}" presName="arrowWedge4" presStyleLbl="fgSibTrans2D1" presStyleIdx="3" presStyleCnt="6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  <a:ln w="19050"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3E11CDCB-A064-48E4-8EBD-16D4E7C78448}" type="pres">
      <dgm:prSet presAssocID="{05D9A8F9-E811-4503-A5B8-301674FE6228}" presName="arrowWedge5" presStyleLbl="fgSibTrans2D1" presStyleIdx="4" presStyleCnt="6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  <a:ln w="19050"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3551AB2E-004B-4840-9D1A-8DA6E0A8C7EF}" type="pres">
      <dgm:prSet presAssocID="{7D36BD1D-BA71-4826-ABDC-3387C39794F9}" presName="arrowWedge6" presStyleLbl="fgSibTrans2D1" presStyleIdx="5" presStyleCnt="6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  <a:ln w="19050"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zh-TW" altLang="en-US"/>
        </a:p>
      </dgm:t>
    </dgm:pt>
  </dgm:ptLst>
  <dgm:cxnLst>
    <dgm:cxn modelId="{8D8B7B68-4AD4-463F-9963-0F2963EA99B4}" srcId="{316279F3-5D69-4B55-9916-A0C25C227929}" destId="{59831B82-FAFF-4113-947A-92467D2431C2}" srcOrd="0" destOrd="0" parTransId="{AA971395-82F0-48A6-9164-932085DB1E40}" sibTransId="{02FDA066-EFD3-4DEA-922C-AFE816AC053A}"/>
    <dgm:cxn modelId="{3B90ED5D-348D-48B9-AADC-A813E9587817}" srcId="{316279F3-5D69-4B55-9916-A0C25C227929}" destId="{D14A28B1-7A4D-4636-9B10-A2794BD519EA}" srcOrd="5" destOrd="0" parTransId="{425F4083-64C9-4115-9A8F-0C7646ACDBD2}" sibTransId="{7D36BD1D-BA71-4826-ABDC-3387C39794F9}"/>
    <dgm:cxn modelId="{3EEF070E-B3B9-4CEA-AC92-0F5E20FFB318}" type="presOf" srcId="{59831B82-FAFF-4113-947A-92467D2431C2}" destId="{662FE3DE-4E7B-445B-8445-81B11992BFAA}" srcOrd="0" destOrd="0" presId="urn:microsoft.com/office/officeart/2005/8/layout/cycle8"/>
    <dgm:cxn modelId="{A49BEF42-B7FB-40E6-A215-E5C519F2756C}" type="presOf" srcId="{5AD38C97-5CBD-41A1-A943-05CAA76936D4}" destId="{A4E32823-32E4-4FF8-A164-0A9D06829FDA}" srcOrd="0" destOrd="0" presId="urn:microsoft.com/office/officeart/2005/8/layout/cycle8"/>
    <dgm:cxn modelId="{4F7A9869-4345-40CF-9BB9-D26E1E47149F}" type="presOf" srcId="{297BA40C-D8F2-41AF-A033-07D6CC6D0498}" destId="{3412CB41-A831-424C-B3BB-4B2C21D57E97}" srcOrd="1" destOrd="0" presId="urn:microsoft.com/office/officeart/2005/8/layout/cycle8"/>
    <dgm:cxn modelId="{8AD8E726-D752-45AB-984D-003919540D88}" srcId="{316279F3-5D69-4B55-9916-A0C25C227929}" destId="{5AD38C97-5CBD-41A1-A943-05CAA76936D4}" srcOrd="2" destOrd="0" parTransId="{D483F0B0-DF43-4F75-BAD7-B932BD99D964}" sibTransId="{E5D1B391-B1AD-4AAC-9228-D51988BC8659}"/>
    <dgm:cxn modelId="{2A4EF44A-BF1F-485B-836B-EC8A29F9830E}" type="presOf" srcId="{5AD38C97-5CBD-41A1-A943-05CAA76936D4}" destId="{FDC2FFA9-2232-4807-A528-B803AEFEA1AE}" srcOrd="1" destOrd="0" presId="urn:microsoft.com/office/officeart/2005/8/layout/cycle8"/>
    <dgm:cxn modelId="{060F1A0B-AF14-412C-855F-E6361CEBAB26}" type="presOf" srcId="{D14A28B1-7A4D-4636-9B10-A2794BD519EA}" destId="{5AB29590-CCDA-479C-AB4F-5FAA486E8227}" srcOrd="0" destOrd="0" presId="urn:microsoft.com/office/officeart/2005/8/layout/cycle8"/>
    <dgm:cxn modelId="{AD7DF684-B228-4A14-8A79-15FC5E9F7C93}" type="presOf" srcId="{280E80B8-CDA8-4A7B-9C25-05D581AFD992}" destId="{061AE77F-F786-49DA-BED4-FC8C7E267B35}" srcOrd="1" destOrd="0" presId="urn:microsoft.com/office/officeart/2005/8/layout/cycle8"/>
    <dgm:cxn modelId="{EE805245-E2FF-41DF-B3F1-BC5587B0C81C}" srcId="{316279F3-5D69-4B55-9916-A0C25C227929}" destId="{280E80B8-CDA8-4A7B-9C25-05D581AFD992}" srcOrd="4" destOrd="0" parTransId="{86A1533A-C5DB-4AAE-9570-E4BF37A70907}" sibTransId="{05D9A8F9-E811-4503-A5B8-301674FE6228}"/>
    <dgm:cxn modelId="{DE663E13-F122-4226-A39D-14953448C3B8}" type="presOf" srcId="{975A59DC-FC0C-42E2-B039-050D1A159634}" destId="{C2B9D46C-21C1-458E-B397-CEAF36E97284}" srcOrd="1" destOrd="0" presId="urn:microsoft.com/office/officeart/2005/8/layout/cycle8"/>
    <dgm:cxn modelId="{30F02B14-454D-4F73-8F96-F09B2BA23FFA}" type="presOf" srcId="{59831B82-FAFF-4113-947A-92467D2431C2}" destId="{D9B96A04-7E26-4194-9C10-E9FC12599EFE}" srcOrd="1" destOrd="0" presId="urn:microsoft.com/office/officeart/2005/8/layout/cycle8"/>
    <dgm:cxn modelId="{C778E066-03DE-456F-9916-E31CE328AED2}" type="presOf" srcId="{297BA40C-D8F2-41AF-A033-07D6CC6D0498}" destId="{731E2D5D-241C-4A4F-8562-11EC9AC73BBA}" srcOrd="0" destOrd="0" presId="urn:microsoft.com/office/officeart/2005/8/layout/cycle8"/>
    <dgm:cxn modelId="{B75001E7-9309-448C-9610-638AE6B81536}" type="presOf" srcId="{316279F3-5D69-4B55-9916-A0C25C227929}" destId="{04D7D03A-2E6A-4913-AE59-98CB07471A2A}" srcOrd="0" destOrd="0" presId="urn:microsoft.com/office/officeart/2005/8/layout/cycle8"/>
    <dgm:cxn modelId="{C82F6F98-7CF5-4BF5-9201-B2233C1CF241}" srcId="{316279F3-5D69-4B55-9916-A0C25C227929}" destId="{975A59DC-FC0C-42E2-B039-050D1A159634}" srcOrd="3" destOrd="0" parTransId="{83E4271E-491C-4EB3-BF57-D9C0DF2D1182}" sibTransId="{EA7E80D2-B901-4CFD-A114-49D9164A6053}"/>
    <dgm:cxn modelId="{5B8E2FD7-4935-4CE0-8FBD-25E6CA18F2A3}" srcId="{316279F3-5D69-4B55-9916-A0C25C227929}" destId="{297BA40C-D8F2-41AF-A033-07D6CC6D0498}" srcOrd="1" destOrd="0" parTransId="{E3E415B5-C959-411A-90B9-E401BC19674F}" sibTransId="{0D732E0A-8FC5-4868-AE1B-12EA228C98AC}"/>
    <dgm:cxn modelId="{6BA26871-234A-4A86-AA45-55B037BE84A2}" type="presOf" srcId="{D14A28B1-7A4D-4636-9B10-A2794BD519EA}" destId="{46441532-79AC-437D-9CD7-11BACCB1CE97}" srcOrd="1" destOrd="0" presId="urn:microsoft.com/office/officeart/2005/8/layout/cycle8"/>
    <dgm:cxn modelId="{929B117F-DF1B-4331-A08C-FF81F155EECC}" type="presOf" srcId="{280E80B8-CDA8-4A7B-9C25-05D581AFD992}" destId="{52A2BDB2-EBC0-452E-9F0D-FE63EFC0E4A8}" srcOrd="0" destOrd="0" presId="urn:microsoft.com/office/officeart/2005/8/layout/cycle8"/>
    <dgm:cxn modelId="{A960D4AD-1DDD-46EE-9FBA-731C0CAB1DD8}" type="presOf" srcId="{975A59DC-FC0C-42E2-B039-050D1A159634}" destId="{72F81D97-4E73-40D8-B7D5-C673A674B0C5}" srcOrd="0" destOrd="0" presId="urn:microsoft.com/office/officeart/2005/8/layout/cycle8"/>
    <dgm:cxn modelId="{C818B2EF-6570-4E25-8DD3-5BD47C8F8FAA}" type="presParOf" srcId="{04D7D03A-2E6A-4913-AE59-98CB07471A2A}" destId="{662FE3DE-4E7B-445B-8445-81B11992BFAA}" srcOrd="0" destOrd="0" presId="urn:microsoft.com/office/officeart/2005/8/layout/cycle8"/>
    <dgm:cxn modelId="{EAA1BA70-8573-4F28-931D-624D1A9B863B}" type="presParOf" srcId="{04D7D03A-2E6A-4913-AE59-98CB07471A2A}" destId="{0F80E41B-E70D-4627-BC3B-BEEAC0EC7E3C}" srcOrd="1" destOrd="0" presId="urn:microsoft.com/office/officeart/2005/8/layout/cycle8"/>
    <dgm:cxn modelId="{BE773BF6-63CE-4FA2-94AE-43B1CB0395D7}" type="presParOf" srcId="{04D7D03A-2E6A-4913-AE59-98CB07471A2A}" destId="{9B188E57-0B8C-4352-A4BA-0656A3AF4873}" srcOrd="2" destOrd="0" presId="urn:microsoft.com/office/officeart/2005/8/layout/cycle8"/>
    <dgm:cxn modelId="{DE8400A6-F265-4E02-983A-3492C76DB782}" type="presParOf" srcId="{04D7D03A-2E6A-4913-AE59-98CB07471A2A}" destId="{D9B96A04-7E26-4194-9C10-E9FC12599EFE}" srcOrd="3" destOrd="0" presId="urn:microsoft.com/office/officeart/2005/8/layout/cycle8"/>
    <dgm:cxn modelId="{A63D5E8D-20F8-4701-AC0B-3669C950ACF4}" type="presParOf" srcId="{04D7D03A-2E6A-4913-AE59-98CB07471A2A}" destId="{731E2D5D-241C-4A4F-8562-11EC9AC73BBA}" srcOrd="4" destOrd="0" presId="urn:microsoft.com/office/officeart/2005/8/layout/cycle8"/>
    <dgm:cxn modelId="{D6CAEA4E-D709-4D40-9CFA-9BCDDAC39164}" type="presParOf" srcId="{04D7D03A-2E6A-4913-AE59-98CB07471A2A}" destId="{BCC3ED96-A02D-4769-84C8-BF476A697E5B}" srcOrd="5" destOrd="0" presId="urn:microsoft.com/office/officeart/2005/8/layout/cycle8"/>
    <dgm:cxn modelId="{500C7B01-DC11-44C4-B92D-D1CA4D07B2A8}" type="presParOf" srcId="{04D7D03A-2E6A-4913-AE59-98CB07471A2A}" destId="{9685C03B-841C-4D83-A49F-AEDB04C2010E}" srcOrd="6" destOrd="0" presId="urn:microsoft.com/office/officeart/2005/8/layout/cycle8"/>
    <dgm:cxn modelId="{A5FAA836-0D9C-4C49-8D88-CAD170BADACA}" type="presParOf" srcId="{04D7D03A-2E6A-4913-AE59-98CB07471A2A}" destId="{3412CB41-A831-424C-B3BB-4B2C21D57E97}" srcOrd="7" destOrd="0" presId="urn:microsoft.com/office/officeart/2005/8/layout/cycle8"/>
    <dgm:cxn modelId="{AB9F3186-BC6D-4051-8A5A-AB6798CF0DCA}" type="presParOf" srcId="{04D7D03A-2E6A-4913-AE59-98CB07471A2A}" destId="{A4E32823-32E4-4FF8-A164-0A9D06829FDA}" srcOrd="8" destOrd="0" presId="urn:microsoft.com/office/officeart/2005/8/layout/cycle8"/>
    <dgm:cxn modelId="{A1D63BC9-4923-41FD-B1D6-BEBB3B777795}" type="presParOf" srcId="{04D7D03A-2E6A-4913-AE59-98CB07471A2A}" destId="{50D6135B-4D4A-4BBC-9824-E5FBC2027CCE}" srcOrd="9" destOrd="0" presId="urn:microsoft.com/office/officeart/2005/8/layout/cycle8"/>
    <dgm:cxn modelId="{99C57EC4-093F-4872-9816-1F6ECC149808}" type="presParOf" srcId="{04D7D03A-2E6A-4913-AE59-98CB07471A2A}" destId="{E502C08D-3693-4A70-8267-DDF9EBF212E2}" srcOrd="10" destOrd="0" presId="urn:microsoft.com/office/officeart/2005/8/layout/cycle8"/>
    <dgm:cxn modelId="{AC2AC00A-D5D4-4E91-BEB1-96887D80464A}" type="presParOf" srcId="{04D7D03A-2E6A-4913-AE59-98CB07471A2A}" destId="{FDC2FFA9-2232-4807-A528-B803AEFEA1AE}" srcOrd="11" destOrd="0" presId="urn:microsoft.com/office/officeart/2005/8/layout/cycle8"/>
    <dgm:cxn modelId="{21830CEB-1CA5-4D01-8641-6478F1DB8F8D}" type="presParOf" srcId="{04D7D03A-2E6A-4913-AE59-98CB07471A2A}" destId="{72F81D97-4E73-40D8-B7D5-C673A674B0C5}" srcOrd="12" destOrd="0" presId="urn:microsoft.com/office/officeart/2005/8/layout/cycle8"/>
    <dgm:cxn modelId="{3AFD8A02-6BCA-4AF6-BE24-129CEB0A7827}" type="presParOf" srcId="{04D7D03A-2E6A-4913-AE59-98CB07471A2A}" destId="{F8C9571C-A2F4-4FA5-9C49-BD17E27B9BBE}" srcOrd="13" destOrd="0" presId="urn:microsoft.com/office/officeart/2005/8/layout/cycle8"/>
    <dgm:cxn modelId="{1F204662-59BF-4F24-82A5-D1D48170651D}" type="presParOf" srcId="{04D7D03A-2E6A-4913-AE59-98CB07471A2A}" destId="{62010D84-A39B-444C-B3F3-76864B2D9885}" srcOrd="14" destOrd="0" presId="urn:microsoft.com/office/officeart/2005/8/layout/cycle8"/>
    <dgm:cxn modelId="{1A736E79-2C25-4E4A-94EF-EB241E4B9CEE}" type="presParOf" srcId="{04D7D03A-2E6A-4913-AE59-98CB07471A2A}" destId="{C2B9D46C-21C1-458E-B397-CEAF36E97284}" srcOrd="15" destOrd="0" presId="urn:microsoft.com/office/officeart/2005/8/layout/cycle8"/>
    <dgm:cxn modelId="{1F2D28AB-D625-49B5-8BBA-70FEA8FB1F2F}" type="presParOf" srcId="{04D7D03A-2E6A-4913-AE59-98CB07471A2A}" destId="{52A2BDB2-EBC0-452E-9F0D-FE63EFC0E4A8}" srcOrd="16" destOrd="0" presId="urn:microsoft.com/office/officeart/2005/8/layout/cycle8"/>
    <dgm:cxn modelId="{8A3CFBF3-9BD8-4172-9C03-7613CD181005}" type="presParOf" srcId="{04D7D03A-2E6A-4913-AE59-98CB07471A2A}" destId="{3E80A617-15B4-4584-A383-CA43509BC11A}" srcOrd="17" destOrd="0" presId="urn:microsoft.com/office/officeart/2005/8/layout/cycle8"/>
    <dgm:cxn modelId="{FEE07957-09C8-417B-9045-3CCE4095725A}" type="presParOf" srcId="{04D7D03A-2E6A-4913-AE59-98CB07471A2A}" destId="{05912AA2-5B02-4DE9-BC5E-6E72A259CC6D}" srcOrd="18" destOrd="0" presId="urn:microsoft.com/office/officeart/2005/8/layout/cycle8"/>
    <dgm:cxn modelId="{E10CA008-A99A-4AFF-BB2A-13795F055F34}" type="presParOf" srcId="{04D7D03A-2E6A-4913-AE59-98CB07471A2A}" destId="{061AE77F-F786-49DA-BED4-FC8C7E267B35}" srcOrd="19" destOrd="0" presId="urn:microsoft.com/office/officeart/2005/8/layout/cycle8"/>
    <dgm:cxn modelId="{8D71B25A-643E-45D1-BB7D-036244747F28}" type="presParOf" srcId="{04D7D03A-2E6A-4913-AE59-98CB07471A2A}" destId="{5AB29590-CCDA-479C-AB4F-5FAA486E8227}" srcOrd="20" destOrd="0" presId="urn:microsoft.com/office/officeart/2005/8/layout/cycle8"/>
    <dgm:cxn modelId="{A09C3026-4BE4-4936-9576-CFDD0FE4D388}" type="presParOf" srcId="{04D7D03A-2E6A-4913-AE59-98CB07471A2A}" destId="{F5CCCC8A-998F-470F-809B-25BBCE1A729B}" srcOrd="21" destOrd="0" presId="urn:microsoft.com/office/officeart/2005/8/layout/cycle8"/>
    <dgm:cxn modelId="{32A20A44-837C-43D3-A947-C1146A01807E}" type="presParOf" srcId="{04D7D03A-2E6A-4913-AE59-98CB07471A2A}" destId="{071103F8-13C3-4C2B-97E1-6AADB4412B98}" srcOrd="22" destOrd="0" presId="urn:microsoft.com/office/officeart/2005/8/layout/cycle8"/>
    <dgm:cxn modelId="{7C1EEE46-F62F-4912-91ED-A79868399938}" type="presParOf" srcId="{04D7D03A-2E6A-4913-AE59-98CB07471A2A}" destId="{46441532-79AC-437D-9CD7-11BACCB1CE97}" srcOrd="23" destOrd="0" presId="urn:microsoft.com/office/officeart/2005/8/layout/cycle8"/>
    <dgm:cxn modelId="{673A629D-EC2C-46D6-B5E8-EC9E275F756D}" type="presParOf" srcId="{04D7D03A-2E6A-4913-AE59-98CB07471A2A}" destId="{8C96918C-9F7B-4A5F-A52B-CD0A97D45861}" srcOrd="24" destOrd="0" presId="urn:microsoft.com/office/officeart/2005/8/layout/cycle8"/>
    <dgm:cxn modelId="{2348F4AD-090F-427F-A232-A91395592428}" type="presParOf" srcId="{04D7D03A-2E6A-4913-AE59-98CB07471A2A}" destId="{FE55783B-5432-469A-A1C1-D8613F18D910}" srcOrd="25" destOrd="0" presId="urn:microsoft.com/office/officeart/2005/8/layout/cycle8"/>
    <dgm:cxn modelId="{52C142DD-0539-42B3-BF16-0C7425ECF392}" type="presParOf" srcId="{04D7D03A-2E6A-4913-AE59-98CB07471A2A}" destId="{9367AF3C-18C2-4389-8AA2-E723F5B8866F}" srcOrd="26" destOrd="0" presId="urn:microsoft.com/office/officeart/2005/8/layout/cycle8"/>
    <dgm:cxn modelId="{A266006C-0212-4551-ADD6-739E1A8AB915}" type="presParOf" srcId="{04D7D03A-2E6A-4913-AE59-98CB07471A2A}" destId="{74584409-9E28-48C7-988D-764B0E6AE08F}" srcOrd="27" destOrd="0" presId="urn:microsoft.com/office/officeart/2005/8/layout/cycle8"/>
    <dgm:cxn modelId="{6EEBCC42-C9B2-4B52-BE98-0B55E47FF8DB}" type="presParOf" srcId="{04D7D03A-2E6A-4913-AE59-98CB07471A2A}" destId="{3E11CDCB-A064-48E4-8EBD-16D4E7C78448}" srcOrd="28" destOrd="0" presId="urn:microsoft.com/office/officeart/2005/8/layout/cycle8"/>
    <dgm:cxn modelId="{77CE35C5-A503-4CCD-B830-3AD9E62358DC}" type="presParOf" srcId="{04D7D03A-2E6A-4913-AE59-98CB07471A2A}" destId="{3551AB2E-004B-4840-9D1A-8DA6E0A8C7EF}" srcOrd="29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FE3DE-4E7B-445B-8445-81B11992BFAA}">
      <dsp:nvSpPr>
        <dsp:cNvPr id="0" name=""/>
        <dsp:cNvSpPr/>
      </dsp:nvSpPr>
      <dsp:spPr>
        <a:xfrm>
          <a:off x="1557834" y="318137"/>
          <a:ext cx="4527697" cy="4527697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ln>
          <a:solidFill>
            <a:schemeClr val="tx1">
              <a:lumMod val="90000"/>
              <a:lumOff val="1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cap="none" spc="80" baseline="0" dirty="0" smtClean="0">
              <a:ln w="13500">
                <a:prstDash val="solid"/>
              </a:ln>
              <a:solidFill>
                <a:srgbClr val="FF2121"/>
              </a:solidFill>
              <a:effectLst/>
              <a:ea typeface="全真海報體" panose="02010609000101010101" pitchFamily="49" charset="-120"/>
            </a:rPr>
            <a:t>醫</a:t>
          </a:r>
          <a:r>
            <a:rPr lang="zh-TW" altLang="en-US" sz="3200" b="1" kern="1200" cap="none" spc="80" baseline="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療</a:t>
          </a:r>
          <a:endParaRPr lang="en-US" altLang="zh-TW" sz="3200" b="1" kern="1200" cap="none" spc="80" baseline="0" dirty="0" smtClean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cap="none" spc="80" baseline="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諮詢</a:t>
          </a:r>
          <a:endParaRPr lang="zh-TW" altLang="en-US" sz="3200" b="1" kern="1200" cap="none" spc="80" baseline="0" dirty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</dsp:txBody>
      <dsp:txXfrm>
        <a:off x="3929485" y="896497"/>
        <a:ext cx="1185825" cy="916319"/>
      </dsp:txXfrm>
    </dsp:sp>
    <dsp:sp modelId="{731E2D5D-241C-4A4F-8562-11EC9AC73BBA}">
      <dsp:nvSpPr>
        <dsp:cNvPr id="0" name=""/>
        <dsp:cNvSpPr/>
      </dsp:nvSpPr>
      <dsp:spPr>
        <a:xfrm>
          <a:off x="1607977" y="424562"/>
          <a:ext cx="4527697" cy="4527697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rgbClr val="F6FDDF"/>
            </a:gs>
            <a:gs pos="0">
              <a:srgbClr val="FFFE9A"/>
            </a:gs>
            <a:gs pos="100000">
              <a:srgbClr val="FFFF66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cap="none" spc="50" dirty="0" smtClean="0">
              <a:ln w="13500">
                <a:noFill/>
                <a:prstDash val="solid"/>
              </a:ln>
              <a:solidFill>
                <a:srgbClr val="F83E3E"/>
              </a:solidFill>
              <a:effectLst/>
              <a:ea typeface="全真海報體" panose="02010609000101010101" pitchFamily="49" charset="-120"/>
            </a:rPr>
            <a:t>心</a:t>
          </a:r>
          <a:r>
            <a:rPr lang="zh-TW" altLang="en-US" sz="3200" b="1" kern="1200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理</a:t>
          </a:r>
          <a:endParaRPr lang="en-US" altLang="zh-TW" sz="3200" b="1" kern="1200" cap="none" spc="50" dirty="0" smtClean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諮商</a:t>
          </a:r>
          <a:endParaRPr lang="zh-TW" altLang="en-US" sz="3200" b="1" kern="1200" cap="none" spc="50" dirty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</dsp:txBody>
      <dsp:txXfrm>
        <a:off x="4680343" y="2257201"/>
        <a:ext cx="1239726" cy="889369"/>
      </dsp:txXfrm>
    </dsp:sp>
    <dsp:sp modelId="{A4E32823-32E4-4FF8-A164-0A9D06829FDA}">
      <dsp:nvSpPr>
        <dsp:cNvPr id="0" name=""/>
        <dsp:cNvSpPr/>
      </dsp:nvSpPr>
      <dsp:spPr>
        <a:xfrm>
          <a:off x="1554076" y="478148"/>
          <a:ext cx="4527697" cy="4527697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ln>
          <a:solidFill>
            <a:schemeClr val="tx1">
              <a:lumMod val="90000"/>
              <a:lumOff val="1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    涯發展諮詢</a:t>
          </a:r>
          <a:endParaRPr lang="zh-TW" altLang="en-US" sz="2800" b="1" kern="1200" cap="none" spc="50" dirty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</dsp:txBody>
      <dsp:txXfrm>
        <a:off x="3925727" y="3538117"/>
        <a:ext cx="1185825" cy="916319"/>
      </dsp:txXfrm>
    </dsp:sp>
    <dsp:sp modelId="{72F81D97-4E73-40D8-B7D5-C673A674B0C5}">
      <dsp:nvSpPr>
        <dsp:cNvPr id="0" name=""/>
        <dsp:cNvSpPr/>
      </dsp:nvSpPr>
      <dsp:spPr>
        <a:xfrm>
          <a:off x="1446274" y="517811"/>
          <a:ext cx="4527697" cy="4527697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ln>
          <a:solidFill>
            <a:schemeClr val="tx1">
              <a:lumMod val="90000"/>
              <a:lumOff val="1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cap="none" spc="50" dirty="0" smtClean="0">
              <a:ln w="13500">
                <a:prstDash val="solid"/>
              </a:ln>
              <a:solidFill>
                <a:srgbClr val="FF2121"/>
              </a:solidFill>
              <a:effectLst/>
              <a:ea typeface="全真海報體" panose="02010609000101010101" pitchFamily="49" charset="-120"/>
            </a:rPr>
            <a:t>  管</a:t>
          </a:r>
          <a:r>
            <a:rPr lang="zh-TW" altLang="en-US" sz="3200" b="1" kern="1200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理</a:t>
          </a:r>
          <a:endParaRPr lang="en-US" altLang="zh-TW" sz="3200" b="1" kern="1200" cap="none" spc="50" dirty="0" smtClean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  諮詢</a:t>
          </a:r>
          <a:endParaRPr lang="zh-TW" altLang="en-US" sz="3200" b="1" kern="1200" cap="none" spc="50" dirty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</dsp:txBody>
      <dsp:txXfrm>
        <a:off x="2416494" y="3577780"/>
        <a:ext cx="1185825" cy="916319"/>
      </dsp:txXfrm>
    </dsp:sp>
    <dsp:sp modelId="{52A2BDB2-EBC0-452E-9F0D-FE63EFC0E4A8}">
      <dsp:nvSpPr>
        <dsp:cNvPr id="0" name=""/>
        <dsp:cNvSpPr/>
      </dsp:nvSpPr>
      <dsp:spPr>
        <a:xfrm>
          <a:off x="1392372" y="424562"/>
          <a:ext cx="4527697" cy="4527697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ln>
          <a:solidFill>
            <a:schemeClr val="tx1">
              <a:lumMod val="90000"/>
              <a:lumOff val="1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cap="none" spc="50" dirty="0" smtClean="0">
              <a:ln w="13500">
                <a:prstDash val="solid"/>
              </a:ln>
              <a:solidFill>
                <a:srgbClr val="FF0000"/>
              </a:solidFill>
              <a:effectLst/>
              <a:ea typeface="全真海報體" panose="02010609000101010101" pitchFamily="49" charset="-120"/>
            </a:rPr>
            <a:t>法</a:t>
          </a:r>
          <a:r>
            <a:rPr lang="zh-TW" altLang="en-US" sz="3200" b="1" kern="1200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律</a:t>
          </a:r>
          <a:endParaRPr lang="en-US" altLang="zh-TW" sz="3200" b="1" kern="1200" cap="none" spc="50" dirty="0" smtClean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諮詢</a:t>
          </a:r>
          <a:endParaRPr lang="zh-TW" altLang="en-US" sz="3200" b="1" kern="1200" cap="none" spc="50" dirty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</dsp:txBody>
      <dsp:txXfrm>
        <a:off x="1607977" y="2257201"/>
        <a:ext cx="1239726" cy="889369"/>
      </dsp:txXfrm>
    </dsp:sp>
    <dsp:sp modelId="{5AB29590-CCDA-479C-AB4F-5FAA486E8227}">
      <dsp:nvSpPr>
        <dsp:cNvPr id="0" name=""/>
        <dsp:cNvSpPr/>
      </dsp:nvSpPr>
      <dsp:spPr>
        <a:xfrm>
          <a:off x="1443897" y="308607"/>
          <a:ext cx="4532451" cy="4573110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ln>
          <a:solidFill>
            <a:schemeClr val="tx1">
              <a:lumMod val="90000"/>
              <a:lumOff val="1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cap="none" spc="50" dirty="0" smtClean="0">
              <a:ln w="13500">
                <a:prstDash val="solid"/>
              </a:ln>
              <a:solidFill>
                <a:srgbClr val="FF0000"/>
              </a:solidFill>
              <a:effectLst/>
              <a:ea typeface="全真海報體" panose="02010609000101010101" pitchFamily="49" charset="-120"/>
            </a:rPr>
            <a:t>財</a:t>
          </a:r>
          <a:r>
            <a:rPr lang="zh-TW" altLang="en-US" sz="3200" b="1" kern="1200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務</a:t>
          </a:r>
          <a:endParaRPr lang="en-US" altLang="zh-TW" sz="3200" b="1" kern="1200" cap="none" spc="50" dirty="0" smtClean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全真海報體" panose="02010609000101010101" pitchFamily="49" charset="-120"/>
            </a:rPr>
            <a:t>諮詢</a:t>
          </a:r>
          <a:endParaRPr lang="zh-TW" altLang="en-US" sz="3200" b="1" kern="1200" cap="none" spc="50" dirty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ea typeface="全真海報體" panose="02010609000101010101" pitchFamily="49" charset="-120"/>
          </a:endParaRPr>
        </a:p>
      </dsp:txBody>
      <dsp:txXfrm>
        <a:off x="2415136" y="892767"/>
        <a:ext cx="1187070" cy="925510"/>
      </dsp:txXfrm>
    </dsp:sp>
    <dsp:sp modelId="{8C96918C-9F7B-4A5F-A52B-CD0A97D45861}">
      <dsp:nvSpPr>
        <dsp:cNvPr id="0" name=""/>
        <dsp:cNvSpPr/>
      </dsp:nvSpPr>
      <dsp:spPr>
        <a:xfrm>
          <a:off x="1277383" y="37851"/>
          <a:ext cx="5088269" cy="5088269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 w="28575">
          <a:solidFill>
            <a:schemeClr val="tx1">
              <a:lumMod val="90000"/>
              <a:lumOff val="10000"/>
            </a:schemeClr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55783B-5432-469A-A1C1-D8613F18D910}">
      <dsp:nvSpPr>
        <dsp:cNvPr id="0" name=""/>
        <dsp:cNvSpPr/>
      </dsp:nvSpPr>
      <dsp:spPr>
        <a:xfrm>
          <a:off x="1327526" y="144276"/>
          <a:ext cx="5088269" cy="5088269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 w="19050">
          <a:solidFill>
            <a:schemeClr val="tx1">
              <a:lumMod val="90000"/>
              <a:lumOff val="10000"/>
            </a:schemeClr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67AF3C-18C2-4389-8AA2-E723F5B8866F}">
      <dsp:nvSpPr>
        <dsp:cNvPr id="0" name=""/>
        <dsp:cNvSpPr/>
      </dsp:nvSpPr>
      <dsp:spPr>
        <a:xfrm>
          <a:off x="1273625" y="197862"/>
          <a:ext cx="5088269" cy="5088269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 w="19050">
          <a:solidFill>
            <a:schemeClr val="tx1">
              <a:lumMod val="90000"/>
              <a:lumOff val="10000"/>
            </a:schemeClr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584409-9E28-48C7-988D-764B0E6AE08F}">
      <dsp:nvSpPr>
        <dsp:cNvPr id="0" name=""/>
        <dsp:cNvSpPr/>
      </dsp:nvSpPr>
      <dsp:spPr>
        <a:xfrm>
          <a:off x="1166153" y="237525"/>
          <a:ext cx="5088269" cy="5088269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 w="19050">
          <a:solidFill>
            <a:schemeClr val="tx1">
              <a:lumMod val="90000"/>
              <a:lumOff val="10000"/>
            </a:schemeClr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11CDCB-A064-48E4-8EBD-16D4E7C78448}">
      <dsp:nvSpPr>
        <dsp:cNvPr id="0" name=""/>
        <dsp:cNvSpPr/>
      </dsp:nvSpPr>
      <dsp:spPr>
        <a:xfrm>
          <a:off x="1112252" y="144276"/>
          <a:ext cx="5088269" cy="5088269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 w="19050">
          <a:solidFill>
            <a:schemeClr val="tx1">
              <a:lumMod val="90000"/>
              <a:lumOff val="10000"/>
            </a:schemeClr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51AB2E-004B-4840-9D1A-8DA6E0A8C7EF}">
      <dsp:nvSpPr>
        <dsp:cNvPr id="0" name=""/>
        <dsp:cNvSpPr/>
      </dsp:nvSpPr>
      <dsp:spPr>
        <a:xfrm>
          <a:off x="1166134" y="50845"/>
          <a:ext cx="5088269" cy="5088269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 w="19050">
          <a:solidFill>
            <a:schemeClr val="tx1">
              <a:lumMod val="90000"/>
              <a:lumOff val="10000"/>
            </a:schemeClr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49" y="2974128"/>
            <a:ext cx="6860063" cy="264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39" y="3129195"/>
            <a:ext cx="6452756" cy="2512390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734900"/>
            <a:ext cx="5143500" cy="1891146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8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3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73363" y="0"/>
            <a:ext cx="1543050" cy="990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851" y="880534"/>
            <a:ext cx="1351339" cy="81449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880534"/>
            <a:ext cx="4484976" cy="81449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277458"/>
            <a:ext cx="1543048" cy="527403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7" y="9277458"/>
            <a:ext cx="2407314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41091" y="9277458"/>
            <a:ext cx="494864" cy="527403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85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3999" y="880533"/>
            <a:ext cx="5830004" cy="23184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3998" y="3419135"/>
            <a:ext cx="1855674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3998" y="4251515"/>
            <a:ext cx="1855674" cy="411355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4469" y="3419135"/>
            <a:ext cx="1851481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98259" y="4251515"/>
            <a:ext cx="1858135" cy="411355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4981" y="3419135"/>
            <a:ext cx="1859022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4981" y="4251515"/>
            <a:ext cx="1859022" cy="411355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0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2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49" y="2974128"/>
            <a:ext cx="6860063" cy="264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70" y="3190603"/>
            <a:ext cx="5915025" cy="2421467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500" b="0" spc="0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670" y="5755245"/>
            <a:ext cx="5915025" cy="1696701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0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48" y="2905760"/>
            <a:ext cx="2743200" cy="6075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450" y="2905760"/>
            <a:ext cx="2743200" cy="6075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9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763901"/>
            <a:ext cx="2743200" cy="1073358"/>
          </a:xfrm>
        </p:spPr>
        <p:txBody>
          <a:bodyPr anchor="ctr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3837262"/>
            <a:ext cx="2743200" cy="51511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0321" y="2763901"/>
            <a:ext cx="2743200" cy="1073358"/>
          </a:xfrm>
        </p:spPr>
        <p:txBody>
          <a:bodyPr anchor="ctr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00321" y="3837259"/>
            <a:ext cx="2743200" cy="51511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9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1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9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3103880"/>
            <a:ext cx="3429000" cy="5547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426" y="3101926"/>
            <a:ext cx="1920240" cy="4957794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1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0" y="3194380"/>
            <a:ext cx="3566160" cy="554736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4013" y="3106453"/>
            <a:ext cx="1920240" cy="4953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2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1" y="254380"/>
            <a:ext cx="6856286" cy="2377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764" y="410476"/>
            <a:ext cx="5829300" cy="2179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764" y="2905760"/>
            <a:ext cx="5829300" cy="6075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168" y="9277458"/>
            <a:ext cx="1946282" cy="52740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3251" y="9277458"/>
            <a:ext cx="304547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854" y="9277458"/>
            <a:ext cx="532274" cy="527403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1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hdphoto" Target="../media/hdphoto3.wdp"/><Relationship Id="rId18" Type="http://schemas.openxmlformats.org/officeDocument/2006/relationships/image" Target="../media/image10.png"/><Relationship Id="rId3" Type="http://schemas.microsoft.com/office/2007/relationships/hdphoto" Target="../media/hdphoto1.wdp"/><Relationship Id="rId21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19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3.jpg"/><Relationship Id="rId14" Type="http://schemas.openxmlformats.org/officeDocument/2006/relationships/image" Target="../media/image6.png"/><Relationship Id="rId22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河流手绘图片-河流手绘图片大全-河流手绘背景图片-觅知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000" y1="60250" x2="47750" y2="59750"/>
                        <a14:backgroundMark x1="41750" y1="60000" x2="41750" y2="60000"/>
                        <a14:backgroundMark x1="38500" y1="59500" x2="38500" y2="59500"/>
                        <a14:backgroundMark x1="63500" y1="49000" x2="63500" y2="49000"/>
                        <a14:backgroundMark x1="62250" y1="46250" x2="62250" y2="46250"/>
                        <a14:backgroundMark x1="70500" y1="45500" x2="70500" y2="45500"/>
                        <a14:backgroundMark x1="79000" y1="44000" x2="79000" y2="44000"/>
                        <a14:backgroundMark x1="85000" y1="41500" x2="85000" y2="41500"/>
                        <a14:backgroundMark x1="82500" y1="41750" x2="82500" y2="41750"/>
                        <a14:backgroundMark x1="80000" y1="42500" x2="80000" y2="42500"/>
                        <a14:backgroundMark x1="75000" y1="45000" x2="75000" y2="45000"/>
                        <a14:backgroundMark x1="74000" y1="44000" x2="74000" y2="44000"/>
                        <a14:backgroundMark x1="76000" y1="43500" x2="76000" y2="43500"/>
                        <a14:backgroundMark x1="70250" y1="44500" x2="70250" y2="44500"/>
                        <a14:backgroundMark x1="68000" y1="45000" x2="68000" y2="45000"/>
                        <a14:backgroundMark x1="64750" y1="45000" x2="64750" y2="45000"/>
                        <a14:backgroundMark x1="88000" y1="36500" x2="88000" y2="36500"/>
                        <a14:backgroundMark x1="87500" y1="34250" x2="87500" y2="34250"/>
                        <a14:backgroundMark x1="52750" y1="57000" x2="52750" y2="57000"/>
                        <a14:backgroundMark x1="55000" y1="56250" x2="55000" y2="56250"/>
                        <a14:backgroundMark x1="54250" y1="56250" x2="54250" y2="56250"/>
                        <a14:backgroundMark x1="58250" y1="55750" x2="58250" y2="55750"/>
                        <a14:backgroundMark x1="58500" y1="54750" x2="58500" y2="54750"/>
                        <a14:backgroundMark x1="59750" y1="53750" x2="59750" y2="53750"/>
                        <a14:backgroundMark x1="62000" y1="51000" x2="62000" y2="51000"/>
                        <a14:backgroundMark x1="57000" y1="55500" x2="57000" y2="55500"/>
                        <a14:backgroundMark x1="47000" y1="57500" x2="47000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1171">
            <a:off x="3683871" y="4972174"/>
            <a:ext cx="3107017" cy="312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3131" y="199468"/>
            <a:ext cx="6861131" cy="2493628"/>
          </a:xfrm>
          <a:prstGeom prst="rect">
            <a:avLst/>
          </a:pr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0" name="直線接點 79"/>
          <p:cNvCxnSpPr/>
          <p:nvPr/>
        </p:nvCxnSpPr>
        <p:spPr>
          <a:xfrm>
            <a:off x="-41428" y="2408233"/>
            <a:ext cx="192083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/>
          <p:cNvCxnSpPr/>
          <p:nvPr/>
        </p:nvCxnSpPr>
        <p:spPr>
          <a:xfrm>
            <a:off x="2362200" y="2416166"/>
            <a:ext cx="4521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等腰三角形 83"/>
          <p:cNvSpPr/>
          <p:nvPr/>
        </p:nvSpPr>
        <p:spPr>
          <a:xfrm>
            <a:off x="3108421" y="2002403"/>
            <a:ext cx="498686" cy="499670"/>
          </a:xfrm>
          <a:prstGeom prst="triangle">
            <a:avLst>
              <a:gd name="adj" fmla="val 478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1" name="直線接點 80"/>
          <p:cNvCxnSpPr/>
          <p:nvPr/>
        </p:nvCxnSpPr>
        <p:spPr>
          <a:xfrm>
            <a:off x="2362200" y="2502596"/>
            <a:ext cx="4495800" cy="0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/>
          <p:nvPr/>
        </p:nvCxnSpPr>
        <p:spPr>
          <a:xfrm>
            <a:off x="-3131" y="2501900"/>
            <a:ext cx="3272151" cy="0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19728" y="805244"/>
            <a:ext cx="5830004" cy="1100667"/>
          </a:xfrm>
        </p:spPr>
        <p:txBody>
          <a:bodyPr>
            <a:normAutofit/>
          </a:bodyPr>
          <a:lstStyle/>
          <a:p>
            <a:r>
              <a:rPr lang="zh-TW" altLang="en-US" sz="3800" b="1" cap="none" dirty="0">
                <a:ln w="3175">
                  <a:noFill/>
                  <a:prstDash val="solid"/>
                </a:ln>
                <a:solidFill>
                  <a:srgbClr val="FFFFFF"/>
                </a:solidFill>
                <a:ea typeface="全真海報體" panose="02010609000101010101"/>
              </a:rPr>
              <a:t>員工協助方案</a:t>
            </a:r>
            <a:r>
              <a:rPr lang="zh-TW" altLang="en-US" sz="3800" b="1" cap="none" dirty="0" smtClean="0">
                <a:ln w="3175">
                  <a:noFill/>
                  <a:prstDash val="solid"/>
                </a:ln>
                <a:solidFill>
                  <a:srgbClr val="FFFFFF"/>
                </a:solidFill>
                <a:ea typeface="全真海報體" panose="02010609000101010101"/>
              </a:rPr>
              <a:t>措施宣導</a:t>
            </a:r>
            <a:endParaRPr lang="zh-TW" altLang="en-US" sz="3800" b="1" cap="none" dirty="0">
              <a:ln w="3175">
                <a:noFill/>
                <a:prstDash val="solid"/>
              </a:ln>
              <a:solidFill>
                <a:srgbClr val="FFFFFF"/>
              </a:solidFill>
              <a:ea typeface="全真海報體" panose="02010609000101010101"/>
            </a:endParaRPr>
          </a:p>
        </p:txBody>
      </p:sp>
      <p:sp>
        <p:nvSpPr>
          <p:cNvPr id="9" name="文字版面配置區 8"/>
          <p:cNvSpPr>
            <a:spLocks noGrp="1"/>
          </p:cNvSpPr>
          <p:nvPr>
            <p:ph type="body" sz="half" idx="16"/>
          </p:nvPr>
        </p:nvSpPr>
        <p:spPr>
          <a:xfrm>
            <a:off x="684491" y="7275378"/>
            <a:ext cx="6466611" cy="1242881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solidFill>
                  <a:srgbClr val="684F00"/>
                </a:solidFill>
                <a:ea typeface="全真海報體" panose="02010609000101010101" pitchFamily="49" charset="-120"/>
              </a:rPr>
              <a:t>電話預約：</a:t>
            </a:r>
            <a:r>
              <a:rPr lang="en-US" altLang="zh-TW" sz="2000" dirty="0">
                <a:solidFill>
                  <a:srgbClr val="1E3CD4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(02)2960-3456 </a:t>
            </a:r>
            <a:r>
              <a:rPr lang="zh-TW" altLang="en-US" sz="2000" dirty="0">
                <a:solidFill>
                  <a:srgbClr val="1E3CD4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分機</a:t>
            </a:r>
            <a:r>
              <a:rPr lang="en-US" altLang="zh-TW" sz="2000" dirty="0">
                <a:solidFill>
                  <a:srgbClr val="1E3CD4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4316</a:t>
            </a:r>
            <a:r>
              <a:rPr lang="en-US" altLang="zh-TW" sz="2000" dirty="0">
                <a:solidFill>
                  <a:srgbClr val="684F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人事處</a:t>
            </a:r>
            <a:r>
              <a:rPr lang="en-US" altLang="zh-TW" sz="2000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</a:p>
          <a:p>
            <a:pPr algn="l"/>
            <a:r>
              <a:rPr lang="zh-TW" altLang="en-US" sz="2000" dirty="0">
                <a:solidFill>
                  <a:srgbClr val="684F00"/>
                </a:solidFill>
                <a:ea typeface="全真海報體" panose="02010609000101010101" pitchFamily="49" charset="-120"/>
              </a:rPr>
              <a:t>網路預約：市府人事處網站「</a:t>
            </a:r>
            <a:r>
              <a:rPr lang="zh-TW" altLang="en-US" sz="2000" dirty="0">
                <a:solidFill>
                  <a:srgbClr val="1E3CD4"/>
                </a:solidFill>
                <a:ea typeface="全真海報體" panose="02010609000101010101" pitchFamily="49" charset="-120"/>
              </a:rPr>
              <a:t>員工</a:t>
            </a:r>
            <a:r>
              <a:rPr lang="zh-TW" altLang="en-US" sz="2000" dirty="0" smtClean="0">
                <a:solidFill>
                  <a:srgbClr val="1E3CD4"/>
                </a:solidFill>
                <a:ea typeface="全真海報體" panose="02010609000101010101" pitchFamily="49" charset="-120"/>
              </a:rPr>
              <a:t>協助方案專區</a:t>
            </a:r>
            <a:r>
              <a:rPr lang="zh-TW" altLang="en-US" sz="2000" dirty="0" smtClean="0">
                <a:solidFill>
                  <a:srgbClr val="684F00"/>
                </a:solidFill>
                <a:ea typeface="全真海報體" panose="02010609000101010101" pitchFamily="49" charset="-120"/>
              </a:rPr>
              <a:t>」</a:t>
            </a:r>
            <a:endParaRPr lang="en-US" altLang="zh-TW" sz="2000" dirty="0" smtClean="0">
              <a:solidFill>
                <a:srgbClr val="684F00"/>
              </a:solidFill>
              <a:ea typeface="全真海報體" panose="02010609000101010101" pitchFamily="49" charset="-120"/>
            </a:endParaRPr>
          </a:p>
          <a:p>
            <a:pPr algn="l"/>
            <a:r>
              <a:rPr lang="zh-TW" altLang="en-US" sz="2000" dirty="0" smtClean="0">
                <a:solidFill>
                  <a:srgbClr val="684F00"/>
                </a:solidFill>
                <a:ea typeface="全真海報體" panose="02010609000101010101" pitchFamily="49" charset="-120"/>
              </a:rPr>
              <a:t>       下載</a:t>
            </a:r>
            <a:r>
              <a:rPr lang="zh-TW" altLang="en-US" sz="2000" dirty="0">
                <a:solidFill>
                  <a:srgbClr val="684F00"/>
                </a:solidFill>
                <a:ea typeface="全真海報體" panose="02010609000101010101" pitchFamily="49" charset="-120"/>
              </a:rPr>
              <a:t>申請表填妥後</a:t>
            </a:r>
            <a:r>
              <a:rPr lang="en-US" altLang="zh-TW" sz="2000" dirty="0" smtClean="0">
                <a:solidFill>
                  <a:srgbClr val="684F00"/>
                </a:solidFill>
                <a:ea typeface="全真海報體" panose="02010609000101010101" pitchFamily="49" charset="-120"/>
              </a:rPr>
              <a:t>e-mail</a:t>
            </a:r>
            <a:r>
              <a:rPr lang="zh-TW" altLang="en-US" sz="2000" dirty="0">
                <a:solidFill>
                  <a:srgbClr val="684F00"/>
                </a:solidFill>
                <a:ea typeface="全真海報體" panose="02010609000101010101" pitchFamily="49" charset="-120"/>
              </a:rPr>
              <a:t>至</a:t>
            </a:r>
            <a:r>
              <a:rPr lang="en-US" altLang="zh-TW" sz="2000" u="sng" dirty="0">
                <a:solidFill>
                  <a:srgbClr val="FF0000"/>
                </a:solidFill>
                <a:ea typeface="全真海報體" panose="02010609000101010101" pitchFamily="49" charset="-120"/>
              </a:rPr>
              <a:t>EAPS@ntpc.gov.tw</a:t>
            </a:r>
          </a:p>
          <a:p>
            <a:endParaRPr lang="zh-TW" altLang="en-US" dirty="0">
              <a:solidFill>
                <a:srgbClr val="684F00"/>
              </a:solidFill>
            </a:endParaRPr>
          </a:p>
        </p:txBody>
      </p:sp>
      <p:sp>
        <p:nvSpPr>
          <p:cNvPr id="10" name="文字版面配置區 9"/>
          <p:cNvSpPr>
            <a:spLocks noGrp="1"/>
          </p:cNvSpPr>
          <p:nvPr>
            <p:ph type="body" sz="half" idx="17"/>
          </p:nvPr>
        </p:nvSpPr>
        <p:spPr>
          <a:xfrm>
            <a:off x="1222353" y="9121331"/>
            <a:ext cx="4245423" cy="754985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a typeface="全真海報體" panose="02010609000101010101" pitchFamily="49" charset="-120"/>
              </a:rPr>
              <a:t>新北市</a:t>
            </a:r>
            <a:r>
              <a:rPr lang="zh-TW" altLang="en-US" sz="2800" b="1" dirty="0" smtClean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a typeface="全真海報體" panose="02010609000101010101" pitchFamily="49" charset="-120"/>
              </a:rPr>
              <a:t>政府</a:t>
            </a:r>
            <a:r>
              <a:rPr lang="en-US" altLang="zh-TW" sz="2800" b="1" dirty="0" smtClean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a typeface="全真海報體" panose="02010609000101010101" pitchFamily="49" charset="-120"/>
              </a:rPr>
              <a:t>OOOOO</a:t>
            </a:r>
            <a:endParaRPr lang="zh-TW" altLang="en-US" sz="2800" b="1" dirty="0">
              <a:ln w="10160">
                <a:noFill/>
                <a:prstDash val="solid"/>
              </a:ln>
              <a:gradFill flip="none" rotWithShape="1">
                <a:gsLst>
                  <a:gs pos="0">
                    <a:srgbClr val="0066FF">
                      <a:shade val="30000"/>
                      <a:satMod val="115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ea typeface="全真海報體" panose="02010609000101010101" pitchFamily="49" charset="-120"/>
            </a:endParaRPr>
          </a:p>
        </p:txBody>
      </p:sp>
      <p:graphicFrame>
        <p:nvGraphicFramePr>
          <p:cNvPr id="19" name="資料庫圖表 18"/>
          <p:cNvGraphicFramePr/>
          <p:nvPr>
            <p:extLst>
              <p:ext uri="{D42A27DB-BD31-4B8C-83A1-F6EECF244321}">
                <p14:modId xmlns:p14="http://schemas.microsoft.com/office/powerpoint/2010/main" val="293021572"/>
              </p:ext>
            </p:extLst>
          </p:nvPr>
        </p:nvGraphicFramePr>
        <p:xfrm>
          <a:off x="-418960" y="1581856"/>
          <a:ext cx="7528048" cy="5390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1" name="圖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197" y="8477653"/>
            <a:ext cx="1411190" cy="141119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394553" y="499788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spc="50" dirty="0">
                <a:ln w="13500">
                  <a:noFill/>
                  <a:prstDash val="solid"/>
                </a:ln>
                <a:solidFill>
                  <a:srgbClr val="F83E3E"/>
                </a:solidFill>
                <a:ea typeface="全真海報體" panose="02010609000101010101" pitchFamily="49" charset="-120"/>
              </a:rPr>
              <a:t>職</a:t>
            </a:r>
            <a:endParaRPr lang="zh-TW" altLang="en-US" sz="3200" dirty="0"/>
          </a:p>
        </p:txBody>
      </p:sp>
      <p:pic>
        <p:nvPicPr>
          <p:cNvPr id="1026" name="Picture 2" descr="卡通翅膀图片_卡通翅膀素材_卡通翅膀高清图片_摄图网图片下载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00" b="49333" l="48951" r="100000">
                        <a14:foregroundMark x1="87179" y1="29000" x2="87179" y2="2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07" t="5605" r="25026" b="49244"/>
          <a:stretch/>
        </p:blipFill>
        <p:spPr bwMode="auto">
          <a:xfrm>
            <a:off x="27719" y="435610"/>
            <a:ext cx="1007965" cy="129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卡通翅膀图片_卡通翅膀素材_卡通翅膀高清图片_摄图网图片下载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00" b="49333" l="48951" r="100000">
                        <a14:foregroundMark x1="87179" y1="29000" x2="87179" y2="2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12" t="5605" b="49244"/>
          <a:stretch/>
        </p:blipFill>
        <p:spPr bwMode="auto">
          <a:xfrm rot="21392976">
            <a:off x="5897658" y="509839"/>
            <a:ext cx="1053753" cy="129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五角星形 30"/>
          <p:cNvSpPr/>
          <p:nvPr/>
        </p:nvSpPr>
        <p:spPr>
          <a:xfrm rot="1658648">
            <a:off x="766875" y="5143284"/>
            <a:ext cx="286508" cy="291704"/>
          </a:xfrm>
          <a:prstGeom prst="star5">
            <a:avLst/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Google Shape;14279;p71"/>
          <p:cNvSpPr/>
          <p:nvPr/>
        </p:nvSpPr>
        <p:spPr>
          <a:xfrm>
            <a:off x="351102" y="7275324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4279;p71"/>
          <p:cNvSpPr/>
          <p:nvPr/>
        </p:nvSpPr>
        <p:spPr>
          <a:xfrm>
            <a:off x="363802" y="7694405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16661;p76"/>
          <p:cNvGrpSpPr/>
          <p:nvPr/>
        </p:nvGrpSpPr>
        <p:grpSpPr>
          <a:xfrm>
            <a:off x="753655" y="8146053"/>
            <a:ext cx="325793" cy="252000"/>
            <a:chOff x="-1199300" y="3279250"/>
            <a:chExt cx="293025" cy="2064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5" name="Google Shape;16662;p76"/>
            <p:cNvSpPr/>
            <p:nvPr/>
          </p:nvSpPr>
          <p:spPr>
            <a:xfrm>
              <a:off x="-1183550" y="3395050"/>
              <a:ext cx="261525" cy="90600"/>
            </a:xfrm>
            <a:custGeom>
              <a:avLst/>
              <a:gdLst/>
              <a:ahLst/>
              <a:cxnLst/>
              <a:rect l="l" t="t" r="r" b="b"/>
              <a:pathLst>
                <a:path w="10461" h="3624" extrusionOk="0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663;p76"/>
            <p:cNvSpPr/>
            <p:nvPr/>
          </p:nvSpPr>
          <p:spPr>
            <a:xfrm>
              <a:off x="-1184325" y="3279250"/>
              <a:ext cx="261500" cy="129400"/>
            </a:xfrm>
            <a:custGeom>
              <a:avLst/>
              <a:gdLst/>
              <a:ahLst/>
              <a:cxnLst/>
              <a:rect l="l" t="t" r="r" b="b"/>
              <a:pathLst>
                <a:path w="10460" h="5176" extrusionOk="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664;p76"/>
            <p:cNvSpPr/>
            <p:nvPr/>
          </p:nvSpPr>
          <p:spPr>
            <a:xfrm>
              <a:off x="-1199300" y="3294225"/>
              <a:ext cx="90600" cy="175650"/>
            </a:xfrm>
            <a:custGeom>
              <a:avLst/>
              <a:gdLst/>
              <a:ahLst/>
              <a:cxnLst/>
              <a:rect l="l" t="t" r="r" b="b"/>
              <a:pathLst>
                <a:path w="3624" h="7026" extrusionOk="0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665;p76"/>
            <p:cNvSpPr/>
            <p:nvPr/>
          </p:nvSpPr>
          <p:spPr>
            <a:xfrm>
              <a:off x="-996875" y="3294225"/>
              <a:ext cx="90600" cy="177225"/>
            </a:xfrm>
            <a:custGeom>
              <a:avLst/>
              <a:gdLst/>
              <a:ahLst/>
              <a:cxnLst/>
              <a:rect l="l" t="t" r="r" b="b"/>
              <a:pathLst>
                <a:path w="3624" h="7089" extrusionOk="0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等腰三角形 33"/>
          <p:cNvSpPr/>
          <p:nvPr/>
        </p:nvSpPr>
        <p:spPr>
          <a:xfrm rot="10800000">
            <a:off x="2798311" y="244946"/>
            <a:ext cx="1100589" cy="2645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減號 5"/>
          <p:cNvSpPr/>
          <p:nvPr/>
        </p:nvSpPr>
        <p:spPr>
          <a:xfrm>
            <a:off x="-1257218" y="20412"/>
            <a:ext cx="9360000" cy="476334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愛心表情– Buuchau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15545" y1="36584" x2="15545" y2="36584"/>
                        <a14:foregroundMark x1="13861" y1="34406" x2="15644" y2="36436"/>
                        <a14:foregroundMark x1="40000" y1="41287" x2="43812" y2="43119"/>
                        <a14:foregroundMark x1="42277" y1="44901" x2="42574" y2="44752"/>
                        <a14:foregroundMark x1="56832" y1="42673" x2="58812" y2="40297"/>
                        <a14:foregroundMark x1="47426" y1="50050" x2="46634" y2="52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33"/>
          <a:stretch/>
        </p:blipFill>
        <p:spPr bwMode="auto">
          <a:xfrm>
            <a:off x="5174471" y="2616199"/>
            <a:ext cx="1880858" cy="160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1.企劃科-組編【組編、學校、員工協助方案】\04_員工協助方案(EAP)\00員工協助方案\@員工協助方案@\107年\簡報圖\heart去背.pn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" y="6196505"/>
            <a:ext cx="1692910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圖片 32"/>
          <p:cNvPicPr/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440">
            <a:off x="5915343" y="5122190"/>
            <a:ext cx="718820" cy="639445"/>
          </a:xfrm>
          <a:prstGeom prst="rect">
            <a:avLst/>
          </a:prstGeom>
        </p:spPr>
      </p:pic>
      <p:pic>
        <p:nvPicPr>
          <p:cNvPr id="35" name="圖片 34"/>
          <p:cNvPicPr/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5186">
            <a:off x="6489913" y="5517274"/>
            <a:ext cx="333375" cy="267335"/>
          </a:xfrm>
          <a:prstGeom prst="rect">
            <a:avLst/>
          </a:prstGeom>
        </p:spPr>
      </p:pic>
      <p:pic>
        <p:nvPicPr>
          <p:cNvPr id="36" name="圖片 35"/>
          <p:cNvPicPr/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2031">
            <a:off x="5604599" y="6039751"/>
            <a:ext cx="804545" cy="622300"/>
          </a:xfrm>
          <a:prstGeom prst="rect">
            <a:avLst/>
          </a:prstGeom>
        </p:spPr>
      </p:pic>
      <p:pic>
        <p:nvPicPr>
          <p:cNvPr id="37" name="圖片 36"/>
          <p:cNvPicPr/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0117">
            <a:off x="5486641" y="6061088"/>
            <a:ext cx="232410" cy="268605"/>
          </a:xfrm>
          <a:prstGeom prst="rect">
            <a:avLst/>
          </a:prstGeom>
        </p:spPr>
      </p:pic>
      <p:pic>
        <p:nvPicPr>
          <p:cNvPr id="38" name="圖片 37"/>
          <p:cNvPicPr/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048">
            <a:off x="4735599" y="6462234"/>
            <a:ext cx="753110" cy="631825"/>
          </a:xfrm>
          <a:prstGeom prst="rect">
            <a:avLst/>
          </a:prstGeom>
        </p:spPr>
      </p:pic>
      <p:pic>
        <p:nvPicPr>
          <p:cNvPr id="39" name="圖片 38"/>
          <p:cNvPicPr/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180">
            <a:off x="5119139" y="6422864"/>
            <a:ext cx="307975" cy="22161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4907" b="33426" l="46146" r="54375">
                        <a14:foregroundMark x1="50260" y1="17778" x2="50260" y2="17778"/>
                        <a14:foregroundMark x1="49688" y1="22407" x2="49688" y2="22407"/>
                        <a14:foregroundMark x1="47448" y1="19074" x2="47448" y2="19074"/>
                        <a14:foregroundMark x1="47240" y1="22037" x2="47240" y2="22037"/>
                        <a14:foregroundMark x1="48594" y1="26667" x2="48594" y2="26667"/>
                        <a14:foregroundMark x1="49271" y1="26481" x2="49271" y2="26481"/>
                        <a14:foregroundMark x1="50469" y1="31944" x2="50469" y2="31944"/>
                        <a14:foregroundMark x1="49219" y1="29907" x2="49219" y2="29907"/>
                        <a14:foregroundMark x1="48177" y1="30741" x2="48177" y2="30741"/>
                        <a14:foregroundMark x1="48854" y1="17037" x2="48854" y2="17037"/>
                        <a14:foregroundMark x1="47969" y1="22037" x2="47969" y2="22037"/>
                        <a14:foregroundMark x1="47292" y1="23333" x2="47292" y2="23333"/>
                        <a14:foregroundMark x1="47917" y1="17963" x2="47917" y2="17963"/>
                        <a14:foregroundMark x1="51042" y1="31296" x2="51042" y2="31296"/>
                        <a14:foregroundMark x1="49896" y1="32222" x2="49896" y2="32222"/>
                        <a14:foregroundMark x1="49063" y1="31111" x2="49063" y2="31111"/>
                        <a14:foregroundMark x1="47917" y1="30185" x2="47917" y2="30185"/>
                        <a14:foregroundMark x1="49375" y1="28981" x2="49375" y2="28981"/>
                        <a14:foregroundMark x1="49427" y1="24167" x2="49427" y2="24167"/>
                        <a14:foregroundMark x1="47500" y1="29444" x2="47500" y2="29444"/>
                      </a14:backgroundRemoval>
                    </a14:imgEffect>
                  </a14:imgLayer>
                </a14:imgProps>
              </a:ext>
            </a:extLst>
          </a:blip>
          <a:srcRect l="46113" t="14881" r="45325" b="66124"/>
          <a:stretch/>
        </p:blipFill>
        <p:spPr>
          <a:xfrm>
            <a:off x="163386" y="8523258"/>
            <a:ext cx="1001535" cy="124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帶狀">
  <a:themeElements>
    <a:clrScheme name="帶狀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帶狀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帶狀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TM03090430[[fn=帶狀]]</Template>
  <TotalTime>316</TotalTime>
  <Words>57</Words>
  <Application>Microsoft Office PowerPoint</Application>
  <PresentationFormat>A4 紙張 (210x297 公釐)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全真海報體</vt:lpstr>
      <vt:lpstr>微軟正黑體 Light</vt:lpstr>
      <vt:lpstr>新細明體</vt:lpstr>
      <vt:lpstr>Corbel</vt:lpstr>
      <vt:lpstr>Wingdings</vt:lpstr>
      <vt:lpstr>帶狀</vt:lpstr>
      <vt:lpstr>員工協助方案措施宣導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吳文敏</dc:creator>
  <cp:lastModifiedBy>李葉玫君</cp:lastModifiedBy>
  <cp:revision>29</cp:revision>
  <dcterms:created xsi:type="dcterms:W3CDTF">2022-03-24T02:17:48Z</dcterms:created>
  <dcterms:modified xsi:type="dcterms:W3CDTF">2022-05-30T02:57:56Z</dcterms:modified>
</cp:coreProperties>
</file>